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9"/>
  </p:notesMasterIdLst>
  <p:sldIdLst>
    <p:sldId id="256" r:id="rId2"/>
    <p:sldId id="280" r:id="rId3"/>
    <p:sldId id="262" r:id="rId4"/>
    <p:sldId id="260" r:id="rId5"/>
    <p:sldId id="301" r:id="rId6"/>
    <p:sldId id="302" r:id="rId7"/>
    <p:sldId id="258" r:id="rId8"/>
    <p:sldId id="268" r:id="rId9"/>
    <p:sldId id="263" r:id="rId10"/>
    <p:sldId id="264" r:id="rId11"/>
    <p:sldId id="273" r:id="rId12"/>
    <p:sldId id="303" r:id="rId13"/>
    <p:sldId id="304" r:id="rId14"/>
    <p:sldId id="305" r:id="rId15"/>
    <p:sldId id="306" r:id="rId16"/>
    <p:sldId id="307" r:id="rId17"/>
    <p:sldId id="281" r:id="rId18"/>
  </p:sldIdLst>
  <p:sldSz cx="9144000" cy="5143500" type="screen16x9"/>
  <p:notesSz cx="6858000" cy="9144000"/>
  <p:embeddedFontLst>
    <p:embeddedFont>
      <p:font typeface="Josefin Sans" panose="020B0604020202020204" charset="0"/>
      <p:regular r:id="rId20"/>
      <p:bold r:id="rId21"/>
      <p:italic r:id="rId22"/>
      <p:boldItalic r:id="rId23"/>
    </p:embeddedFont>
    <p:embeddedFont>
      <p:font typeface="Lilita One" panose="020B0604020202020204" charset="0"/>
      <p:regular r:id="rId24"/>
    </p:embeddedFont>
    <p:embeddedFont>
      <p:font typeface="Montserrat Black" panose="00000A00000000000000" pitchFamily="2" charset="0"/>
      <p:bold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3DD23D-0A68-42F3-9FF9-AE25CF5F755D}">
  <a:tblStyle styleId="{9E3DD23D-0A68-42F3-9FF9-AE25CF5F755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autoAdjust="0"/>
    <p:restoredTop sz="94660"/>
  </p:normalViewPr>
  <p:slideViewPr>
    <p:cSldViewPr>
      <p:cViewPr varScale="1">
        <p:scale>
          <a:sx n="110" d="100"/>
          <a:sy n="110" d="100"/>
        </p:scale>
        <p:origin x="581" y="77"/>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pn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g70bd74de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 name="Google Shape;859;g70bd74de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707a6dabb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707a6dabb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6b373fa0a7_0_3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6b373fa0a7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7"/>
        <p:cNvGrpSpPr/>
        <p:nvPr/>
      </p:nvGrpSpPr>
      <p:grpSpPr>
        <a:xfrm>
          <a:off x="0" y="0"/>
          <a:ext cx="0" cy="0"/>
          <a:chOff x="0" y="0"/>
          <a:chExt cx="0" cy="0"/>
        </a:xfrm>
      </p:grpSpPr>
      <p:sp>
        <p:nvSpPr>
          <p:cNvPr id="3308" name="Google Shape;3308;g70bd74dec0_0_7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9" name="Google Shape;3309;g70bd74dec0_0_7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2"/>
        <p:cNvGrpSpPr/>
        <p:nvPr/>
      </p:nvGrpSpPr>
      <p:grpSpPr>
        <a:xfrm>
          <a:off x="0" y="0"/>
          <a:ext cx="0" cy="0"/>
          <a:chOff x="0" y="0"/>
          <a:chExt cx="0" cy="0"/>
        </a:xfrm>
      </p:grpSpPr>
      <p:sp>
        <p:nvSpPr>
          <p:cNvPr id="3193" name="Google Shape;3193;g707a6dabbc_0_1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4" name="Google Shape;3194;g707a6dabbc_0_1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3"/>
        <p:cNvGrpSpPr/>
        <p:nvPr/>
      </p:nvGrpSpPr>
      <p:grpSpPr>
        <a:xfrm>
          <a:off x="0" y="0"/>
          <a:ext cx="0" cy="0"/>
          <a:chOff x="0" y="0"/>
          <a:chExt cx="0" cy="0"/>
        </a:xfrm>
      </p:grpSpPr>
      <p:sp>
        <p:nvSpPr>
          <p:cNvPr id="1654" name="Google Shape;1654;g6b373fa0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5" name="Google Shape;1655;g6b373fa0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707a6dabbc_0_1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707a6dabbc_0_1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9c4634428f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9c4634428f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9c4634428f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9c4634428f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g70bd74dec0_0_1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g70bd74dec0_0_1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6b11a8b499_0_1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6b11a8b499_0_1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
        <p:cNvGrpSpPr/>
        <p:nvPr/>
      </p:nvGrpSpPr>
      <p:grpSpPr>
        <a:xfrm>
          <a:off x="0" y="0"/>
          <a:ext cx="0" cy="0"/>
          <a:chOff x="0" y="0"/>
          <a:chExt cx="0" cy="0"/>
        </a:xfrm>
      </p:grpSpPr>
      <p:sp>
        <p:nvSpPr>
          <p:cNvPr id="1816" name="Google Shape;1816;g70bd74dec0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7" name="Google Shape;1817;g70bd74dec0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860400"/>
            <a:ext cx="3345000" cy="20649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2824325"/>
            <a:ext cx="3345000" cy="70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ur columns">
  <p:cSld name="CUSTOM">
    <p:spTree>
      <p:nvGrpSpPr>
        <p:cNvPr id="1" name="Shape 234"/>
        <p:cNvGrpSpPr/>
        <p:nvPr/>
      </p:nvGrpSpPr>
      <p:grpSpPr>
        <a:xfrm>
          <a:off x="0" y="0"/>
          <a:ext cx="0" cy="0"/>
          <a:chOff x="0" y="0"/>
          <a:chExt cx="0" cy="0"/>
        </a:xfrm>
      </p:grpSpPr>
      <p:sp>
        <p:nvSpPr>
          <p:cNvPr id="235" name="Google Shape;235;p15"/>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5"/>
          <p:cNvSpPr txBox="1">
            <a:spLocks noGrp="1"/>
          </p:cNvSpPr>
          <p:nvPr>
            <p:ph type="subTitle" idx="1"/>
          </p:nvPr>
        </p:nvSpPr>
        <p:spPr>
          <a:xfrm>
            <a:off x="2030400" y="1767600"/>
            <a:ext cx="1695600" cy="32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37" name="Google Shape;237;p1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38" name="Google Shape;238;p15"/>
          <p:cNvSpPr txBox="1">
            <a:spLocks noGrp="1"/>
          </p:cNvSpPr>
          <p:nvPr>
            <p:ph type="subTitle" idx="2"/>
          </p:nvPr>
        </p:nvSpPr>
        <p:spPr>
          <a:xfrm>
            <a:off x="2030400" y="2088000"/>
            <a:ext cx="1695600" cy="84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239" name="Google Shape;239;p15"/>
          <p:cNvSpPr txBox="1">
            <a:spLocks noGrp="1"/>
          </p:cNvSpPr>
          <p:nvPr>
            <p:ph type="subTitle" idx="3"/>
          </p:nvPr>
        </p:nvSpPr>
        <p:spPr>
          <a:xfrm>
            <a:off x="5443200" y="1767600"/>
            <a:ext cx="1695600" cy="3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40" name="Google Shape;240;p15"/>
          <p:cNvSpPr txBox="1">
            <a:spLocks noGrp="1"/>
          </p:cNvSpPr>
          <p:nvPr>
            <p:ph type="subTitle" idx="4"/>
          </p:nvPr>
        </p:nvSpPr>
        <p:spPr>
          <a:xfrm>
            <a:off x="5443200" y="2087950"/>
            <a:ext cx="1695600" cy="84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sp>
        <p:nvSpPr>
          <p:cNvPr id="241" name="Google Shape;241;p15"/>
          <p:cNvSpPr txBox="1">
            <a:spLocks noGrp="1"/>
          </p:cNvSpPr>
          <p:nvPr>
            <p:ph type="subTitle" idx="5"/>
          </p:nvPr>
        </p:nvSpPr>
        <p:spPr>
          <a:xfrm>
            <a:off x="2030400" y="2937550"/>
            <a:ext cx="1695600" cy="32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2" name="Google Shape;242;p15"/>
          <p:cNvSpPr txBox="1">
            <a:spLocks noGrp="1"/>
          </p:cNvSpPr>
          <p:nvPr>
            <p:ph type="subTitle" idx="6"/>
          </p:nvPr>
        </p:nvSpPr>
        <p:spPr>
          <a:xfrm>
            <a:off x="2030400" y="3257900"/>
            <a:ext cx="1695600" cy="84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243" name="Google Shape;243;p15"/>
          <p:cNvSpPr txBox="1">
            <a:spLocks noGrp="1"/>
          </p:cNvSpPr>
          <p:nvPr>
            <p:ph type="subTitle" idx="7"/>
          </p:nvPr>
        </p:nvSpPr>
        <p:spPr>
          <a:xfrm>
            <a:off x="5443200" y="2937550"/>
            <a:ext cx="1695600" cy="32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44" name="Google Shape;244;p15"/>
          <p:cNvSpPr txBox="1">
            <a:spLocks noGrp="1"/>
          </p:cNvSpPr>
          <p:nvPr>
            <p:ph type="subTitle" idx="8"/>
          </p:nvPr>
        </p:nvSpPr>
        <p:spPr>
          <a:xfrm>
            <a:off x="5443200" y="3257900"/>
            <a:ext cx="1695600" cy="84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rtl="0">
              <a:lnSpc>
                <a:spcPct val="100000"/>
              </a:lnSpc>
              <a:spcBef>
                <a:spcPts val="0"/>
              </a:spcBef>
              <a:spcAft>
                <a:spcPts val="0"/>
              </a:spcAft>
              <a:buSzPts val="1100"/>
              <a:buNone/>
              <a:defRPr/>
            </a:lvl2pPr>
            <a:lvl3pPr lvl="2" rtl="0">
              <a:lnSpc>
                <a:spcPct val="100000"/>
              </a:lnSpc>
              <a:spcBef>
                <a:spcPts val="0"/>
              </a:spcBef>
              <a:spcAft>
                <a:spcPts val="0"/>
              </a:spcAft>
              <a:buSzPts val="1100"/>
              <a:buNone/>
              <a:defRPr/>
            </a:lvl3pPr>
            <a:lvl4pPr lvl="3" rtl="0">
              <a:lnSpc>
                <a:spcPct val="100000"/>
              </a:lnSpc>
              <a:spcBef>
                <a:spcPts val="0"/>
              </a:spcBef>
              <a:spcAft>
                <a:spcPts val="0"/>
              </a:spcAft>
              <a:buSzPts val="1100"/>
              <a:buNone/>
              <a:defRPr/>
            </a:lvl4pPr>
            <a:lvl5pPr lvl="4" rtl="0">
              <a:lnSpc>
                <a:spcPct val="100000"/>
              </a:lnSpc>
              <a:spcBef>
                <a:spcPts val="0"/>
              </a:spcBef>
              <a:spcAft>
                <a:spcPts val="0"/>
              </a:spcAft>
              <a:buSzPts val="1100"/>
              <a:buNone/>
              <a:defRPr/>
            </a:lvl5pPr>
            <a:lvl6pPr lvl="5" rtl="0">
              <a:lnSpc>
                <a:spcPct val="100000"/>
              </a:lnSpc>
              <a:spcBef>
                <a:spcPts val="0"/>
              </a:spcBef>
              <a:spcAft>
                <a:spcPts val="0"/>
              </a:spcAft>
              <a:buSzPts val="1100"/>
              <a:buNone/>
              <a:defRPr/>
            </a:lvl6pPr>
            <a:lvl7pPr lvl="6" rtl="0">
              <a:lnSpc>
                <a:spcPct val="100000"/>
              </a:lnSpc>
              <a:spcBef>
                <a:spcPts val="0"/>
              </a:spcBef>
              <a:spcAft>
                <a:spcPts val="0"/>
              </a:spcAft>
              <a:buSzPts val="1100"/>
              <a:buNone/>
              <a:defRPr/>
            </a:lvl7pPr>
            <a:lvl8pPr lvl="7" rtl="0">
              <a:lnSpc>
                <a:spcPct val="100000"/>
              </a:lnSpc>
              <a:spcBef>
                <a:spcPts val="0"/>
              </a:spcBef>
              <a:spcAft>
                <a:spcPts val="0"/>
              </a:spcAft>
              <a:buSzPts val="1100"/>
              <a:buNone/>
              <a:defRPr/>
            </a:lvl8pPr>
            <a:lvl9pPr lvl="8" rtl="0">
              <a:lnSpc>
                <a:spcPct val="100000"/>
              </a:lnSpc>
              <a:spcBef>
                <a:spcPts val="0"/>
              </a:spcBef>
              <a:spcAft>
                <a:spcPts val="0"/>
              </a:spcAft>
              <a:buSzPts val="1100"/>
              <a:buNone/>
              <a:defRPr/>
            </a:lvl9pPr>
          </a:lstStyle>
          <a:p>
            <a:endParaRPr/>
          </a:p>
        </p:txBody>
      </p:sp>
      <p:grpSp>
        <p:nvGrpSpPr>
          <p:cNvPr id="245" name="Google Shape;245;p15"/>
          <p:cNvGrpSpPr/>
          <p:nvPr/>
        </p:nvGrpSpPr>
        <p:grpSpPr>
          <a:xfrm>
            <a:off x="564214" y="3332756"/>
            <a:ext cx="571419" cy="1339946"/>
            <a:chOff x="564214" y="3344581"/>
            <a:chExt cx="571419" cy="1339946"/>
          </a:xfrm>
        </p:grpSpPr>
        <p:sp>
          <p:nvSpPr>
            <p:cNvPr id="246" name="Google Shape;246;p15"/>
            <p:cNvSpPr/>
            <p:nvPr/>
          </p:nvSpPr>
          <p:spPr>
            <a:xfrm>
              <a:off x="732894" y="3344581"/>
              <a:ext cx="402740" cy="986499"/>
            </a:xfrm>
            <a:custGeom>
              <a:avLst/>
              <a:gdLst/>
              <a:ahLst/>
              <a:cxnLst/>
              <a:rect l="l" t="t" r="r" b="b"/>
              <a:pathLst>
                <a:path w="12566" h="30780" extrusionOk="0">
                  <a:moveTo>
                    <a:pt x="4613" y="1"/>
                  </a:moveTo>
                  <a:cubicBezTo>
                    <a:pt x="4455" y="1"/>
                    <a:pt x="4293" y="7"/>
                    <a:pt x="4128" y="20"/>
                  </a:cubicBezTo>
                  <a:cubicBezTo>
                    <a:pt x="2357" y="304"/>
                    <a:pt x="1555" y="2493"/>
                    <a:pt x="1705" y="4297"/>
                  </a:cubicBezTo>
                  <a:cubicBezTo>
                    <a:pt x="1872" y="6085"/>
                    <a:pt x="2607" y="7856"/>
                    <a:pt x="2407" y="9644"/>
                  </a:cubicBezTo>
                  <a:cubicBezTo>
                    <a:pt x="2156" y="11916"/>
                    <a:pt x="435" y="13837"/>
                    <a:pt x="235" y="16127"/>
                  </a:cubicBezTo>
                  <a:cubicBezTo>
                    <a:pt x="1" y="18817"/>
                    <a:pt x="1906" y="21206"/>
                    <a:pt x="2474" y="23846"/>
                  </a:cubicBezTo>
                  <a:cubicBezTo>
                    <a:pt x="2741" y="25116"/>
                    <a:pt x="2708" y="26486"/>
                    <a:pt x="3192" y="27705"/>
                  </a:cubicBezTo>
                  <a:cubicBezTo>
                    <a:pt x="3901" y="29536"/>
                    <a:pt x="5835" y="30779"/>
                    <a:pt x="7774" y="30779"/>
                  </a:cubicBezTo>
                  <a:cubicBezTo>
                    <a:pt x="8030" y="30779"/>
                    <a:pt x="8286" y="30758"/>
                    <a:pt x="8539" y="30713"/>
                  </a:cubicBezTo>
                  <a:cubicBezTo>
                    <a:pt x="10728" y="30312"/>
                    <a:pt x="12482" y="28257"/>
                    <a:pt x="12532" y="26035"/>
                  </a:cubicBezTo>
                  <a:cubicBezTo>
                    <a:pt x="12566" y="23979"/>
                    <a:pt x="11296" y="22025"/>
                    <a:pt x="11446" y="19969"/>
                  </a:cubicBezTo>
                  <a:cubicBezTo>
                    <a:pt x="11563" y="18449"/>
                    <a:pt x="12449" y="16995"/>
                    <a:pt x="12265" y="15492"/>
                  </a:cubicBezTo>
                  <a:cubicBezTo>
                    <a:pt x="12031" y="13687"/>
                    <a:pt x="10360" y="12401"/>
                    <a:pt x="9775" y="10680"/>
                  </a:cubicBezTo>
                  <a:cubicBezTo>
                    <a:pt x="9190" y="8959"/>
                    <a:pt x="9742" y="7071"/>
                    <a:pt x="9541" y="5266"/>
                  </a:cubicBezTo>
                  <a:cubicBezTo>
                    <a:pt x="9192" y="2189"/>
                    <a:pt x="7564" y="1"/>
                    <a:pt x="4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564214" y="3848022"/>
              <a:ext cx="348127" cy="484436"/>
            </a:xfrm>
            <a:custGeom>
              <a:avLst/>
              <a:gdLst/>
              <a:ahLst/>
              <a:cxnLst/>
              <a:rect l="l" t="t" r="r" b="b"/>
              <a:pathLst>
                <a:path w="10862" h="15115" extrusionOk="0">
                  <a:moveTo>
                    <a:pt x="301" y="1"/>
                  </a:moveTo>
                  <a:cubicBezTo>
                    <a:pt x="1" y="3008"/>
                    <a:pt x="1321" y="6534"/>
                    <a:pt x="2874" y="9124"/>
                  </a:cubicBezTo>
                  <a:cubicBezTo>
                    <a:pt x="4428" y="11747"/>
                    <a:pt x="6784" y="13785"/>
                    <a:pt x="9591" y="14971"/>
                  </a:cubicBezTo>
                  <a:cubicBezTo>
                    <a:pt x="9775" y="15049"/>
                    <a:pt x="9981" y="15115"/>
                    <a:pt x="10174" y="15115"/>
                  </a:cubicBezTo>
                  <a:cubicBezTo>
                    <a:pt x="10314" y="15115"/>
                    <a:pt x="10448" y="15080"/>
                    <a:pt x="10560" y="14988"/>
                  </a:cubicBezTo>
                  <a:cubicBezTo>
                    <a:pt x="10778" y="14821"/>
                    <a:pt x="10811" y="14504"/>
                    <a:pt x="10811" y="14220"/>
                  </a:cubicBezTo>
                  <a:cubicBezTo>
                    <a:pt x="10861" y="7670"/>
                    <a:pt x="6567" y="1889"/>
                    <a:pt x="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p:nvPr/>
          </p:nvSpPr>
          <p:spPr>
            <a:xfrm>
              <a:off x="564214" y="3848022"/>
              <a:ext cx="348127" cy="484436"/>
            </a:xfrm>
            <a:custGeom>
              <a:avLst/>
              <a:gdLst/>
              <a:ahLst/>
              <a:cxnLst/>
              <a:rect l="l" t="t" r="r" b="b"/>
              <a:pathLst>
                <a:path w="10862" h="15115" extrusionOk="0">
                  <a:moveTo>
                    <a:pt x="301" y="1"/>
                  </a:moveTo>
                  <a:cubicBezTo>
                    <a:pt x="1" y="3008"/>
                    <a:pt x="1321" y="6534"/>
                    <a:pt x="2874" y="9124"/>
                  </a:cubicBezTo>
                  <a:cubicBezTo>
                    <a:pt x="4428" y="11747"/>
                    <a:pt x="6784" y="13785"/>
                    <a:pt x="9591" y="14971"/>
                  </a:cubicBezTo>
                  <a:cubicBezTo>
                    <a:pt x="9775" y="15049"/>
                    <a:pt x="9981" y="15115"/>
                    <a:pt x="10174" y="15115"/>
                  </a:cubicBezTo>
                  <a:cubicBezTo>
                    <a:pt x="10314" y="15115"/>
                    <a:pt x="10448" y="15080"/>
                    <a:pt x="10560" y="14988"/>
                  </a:cubicBezTo>
                  <a:cubicBezTo>
                    <a:pt x="10778" y="14821"/>
                    <a:pt x="10811" y="14504"/>
                    <a:pt x="10811" y="14220"/>
                  </a:cubicBezTo>
                  <a:cubicBezTo>
                    <a:pt x="10861" y="7670"/>
                    <a:pt x="6567" y="1889"/>
                    <a:pt x="301" y="1"/>
                  </a:cubicBezTo>
                  <a:close/>
                </a:path>
              </a:pathLst>
            </a:custGeom>
            <a:solidFill>
              <a:srgbClr val="FFFFFF">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p:nvPr/>
          </p:nvSpPr>
          <p:spPr>
            <a:xfrm>
              <a:off x="696485" y="4021541"/>
              <a:ext cx="296719" cy="507159"/>
            </a:xfrm>
            <a:custGeom>
              <a:avLst/>
              <a:gdLst/>
              <a:ahLst/>
              <a:cxnLst/>
              <a:rect l="l" t="t" r="r" b="b"/>
              <a:pathLst>
                <a:path w="9258" h="15824" extrusionOk="0">
                  <a:moveTo>
                    <a:pt x="1" y="0"/>
                  </a:moveTo>
                  <a:lnTo>
                    <a:pt x="1" y="0"/>
                  </a:lnTo>
                  <a:cubicBezTo>
                    <a:pt x="34" y="67"/>
                    <a:pt x="67" y="117"/>
                    <a:pt x="118" y="167"/>
                  </a:cubicBezTo>
                  <a:lnTo>
                    <a:pt x="435" y="585"/>
                  </a:lnTo>
                  <a:cubicBezTo>
                    <a:pt x="719" y="953"/>
                    <a:pt x="1120" y="1487"/>
                    <a:pt x="1621" y="2172"/>
                  </a:cubicBezTo>
                  <a:cubicBezTo>
                    <a:pt x="2891" y="3910"/>
                    <a:pt x="4077" y="5731"/>
                    <a:pt x="5180" y="7603"/>
                  </a:cubicBezTo>
                  <a:cubicBezTo>
                    <a:pt x="6266" y="9474"/>
                    <a:pt x="7269" y="11395"/>
                    <a:pt x="8171" y="13367"/>
                  </a:cubicBezTo>
                  <a:cubicBezTo>
                    <a:pt x="8505" y="14119"/>
                    <a:pt x="8773" y="14737"/>
                    <a:pt x="8956" y="15171"/>
                  </a:cubicBezTo>
                  <a:cubicBezTo>
                    <a:pt x="9040" y="15372"/>
                    <a:pt x="9107" y="15539"/>
                    <a:pt x="9174" y="15656"/>
                  </a:cubicBezTo>
                  <a:cubicBezTo>
                    <a:pt x="9190" y="15723"/>
                    <a:pt x="9224" y="15773"/>
                    <a:pt x="9257" y="15823"/>
                  </a:cubicBezTo>
                  <a:cubicBezTo>
                    <a:pt x="9240" y="15773"/>
                    <a:pt x="9224" y="15706"/>
                    <a:pt x="9207" y="15656"/>
                  </a:cubicBezTo>
                  <a:cubicBezTo>
                    <a:pt x="9157" y="15522"/>
                    <a:pt x="9090" y="15355"/>
                    <a:pt x="9023" y="15138"/>
                  </a:cubicBezTo>
                  <a:cubicBezTo>
                    <a:pt x="8856" y="14704"/>
                    <a:pt x="8605" y="14085"/>
                    <a:pt x="8271" y="13317"/>
                  </a:cubicBezTo>
                  <a:cubicBezTo>
                    <a:pt x="7402" y="11329"/>
                    <a:pt x="6417" y="9390"/>
                    <a:pt x="5331" y="7502"/>
                  </a:cubicBezTo>
                  <a:cubicBezTo>
                    <a:pt x="4228" y="5631"/>
                    <a:pt x="3025" y="3827"/>
                    <a:pt x="1705" y="2089"/>
                  </a:cubicBezTo>
                  <a:cubicBezTo>
                    <a:pt x="1204" y="1437"/>
                    <a:pt x="786" y="903"/>
                    <a:pt x="485" y="552"/>
                  </a:cubicBezTo>
                  <a:lnTo>
                    <a:pt x="134" y="134"/>
                  </a:lnTo>
                  <a:cubicBezTo>
                    <a:pt x="101" y="84"/>
                    <a:pt x="51" y="5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p:nvPr/>
          </p:nvSpPr>
          <p:spPr>
            <a:xfrm>
              <a:off x="931027" y="3611333"/>
              <a:ext cx="64292" cy="909867"/>
            </a:xfrm>
            <a:custGeom>
              <a:avLst/>
              <a:gdLst/>
              <a:ahLst/>
              <a:cxnLst/>
              <a:rect l="l" t="t" r="r" b="b"/>
              <a:pathLst>
                <a:path w="2006" h="28389" extrusionOk="0">
                  <a:moveTo>
                    <a:pt x="1" y="1"/>
                  </a:moveTo>
                  <a:cubicBezTo>
                    <a:pt x="1" y="101"/>
                    <a:pt x="1" y="201"/>
                    <a:pt x="1" y="301"/>
                  </a:cubicBezTo>
                  <a:cubicBezTo>
                    <a:pt x="18" y="502"/>
                    <a:pt x="18" y="769"/>
                    <a:pt x="34" y="1120"/>
                  </a:cubicBezTo>
                  <a:cubicBezTo>
                    <a:pt x="68" y="1855"/>
                    <a:pt x="118" y="2891"/>
                    <a:pt x="168" y="4178"/>
                  </a:cubicBezTo>
                  <a:cubicBezTo>
                    <a:pt x="302" y="6734"/>
                    <a:pt x="519" y="10293"/>
                    <a:pt x="786" y="14220"/>
                  </a:cubicBezTo>
                  <a:cubicBezTo>
                    <a:pt x="1070" y="18129"/>
                    <a:pt x="1354" y="21671"/>
                    <a:pt x="1588" y="24245"/>
                  </a:cubicBezTo>
                  <a:cubicBezTo>
                    <a:pt x="1705" y="25514"/>
                    <a:pt x="1805" y="26550"/>
                    <a:pt x="1872" y="27269"/>
                  </a:cubicBezTo>
                  <a:cubicBezTo>
                    <a:pt x="1906" y="27620"/>
                    <a:pt x="1939" y="27904"/>
                    <a:pt x="1956" y="28104"/>
                  </a:cubicBezTo>
                  <a:cubicBezTo>
                    <a:pt x="1973" y="28204"/>
                    <a:pt x="1989" y="28288"/>
                    <a:pt x="2006" y="28388"/>
                  </a:cubicBezTo>
                  <a:cubicBezTo>
                    <a:pt x="2006" y="28288"/>
                    <a:pt x="2006" y="28188"/>
                    <a:pt x="1989" y="28104"/>
                  </a:cubicBezTo>
                  <a:cubicBezTo>
                    <a:pt x="1973" y="27887"/>
                    <a:pt x="1956" y="27620"/>
                    <a:pt x="1939" y="27269"/>
                  </a:cubicBezTo>
                  <a:cubicBezTo>
                    <a:pt x="1889" y="26534"/>
                    <a:pt x="1805" y="25498"/>
                    <a:pt x="1705" y="24228"/>
                  </a:cubicBezTo>
                  <a:cubicBezTo>
                    <a:pt x="1505" y="21671"/>
                    <a:pt x="1237" y="18113"/>
                    <a:pt x="953" y="14203"/>
                  </a:cubicBezTo>
                  <a:cubicBezTo>
                    <a:pt x="686" y="10276"/>
                    <a:pt x="452" y="6734"/>
                    <a:pt x="302" y="4161"/>
                  </a:cubicBezTo>
                  <a:cubicBezTo>
                    <a:pt x="218" y="2891"/>
                    <a:pt x="151" y="1855"/>
                    <a:pt x="101" y="1120"/>
                  </a:cubicBezTo>
                  <a:cubicBezTo>
                    <a:pt x="68" y="769"/>
                    <a:pt x="51" y="502"/>
                    <a:pt x="34" y="301"/>
                  </a:cubicBezTo>
                  <a:cubicBezTo>
                    <a:pt x="34" y="201"/>
                    <a:pt x="18" y="10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5"/>
            <p:cNvSpPr/>
            <p:nvPr/>
          </p:nvSpPr>
          <p:spPr>
            <a:xfrm>
              <a:off x="842697" y="4391558"/>
              <a:ext cx="240984" cy="292969"/>
            </a:xfrm>
            <a:custGeom>
              <a:avLst/>
              <a:gdLst/>
              <a:ahLst/>
              <a:cxnLst/>
              <a:rect l="l" t="t" r="r" b="b"/>
              <a:pathLst>
                <a:path w="7519" h="9141" extrusionOk="0">
                  <a:moveTo>
                    <a:pt x="0" y="1"/>
                  </a:moveTo>
                  <a:lnTo>
                    <a:pt x="301" y="5715"/>
                  </a:lnTo>
                  <a:cubicBezTo>
                    <a:pt x="401" y="7636"/>
                    <a:pt x="1988" y="9140"/>
                    <a:pt x="3910" y="9140"/>
                  </a:cubicBezTo>
                  <a:cubicBezTo>
                    <a:pt x="5898" y="9140"/>
                    <a:pt x="7519" y="7520"/>
                    <a:pt x="7519" y="5531"/>
                  </a:cubicBezTo>
                  <a:lnTo>
                    <a:pt x="7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15"/>
          <p:cNvGrpSpPr/>
          <p:nvPr/>
        </p:nvGrpSpPr>
        <p:grpSpPr>
          <a:xfrm>
            <a:off x="7805912" y="4279127"/>
            <a:ext cx="1022844" cy="394696"/>
            <a:chOff x="7805912" y="4279127"/>
            <a:chExt cx="1022844" cy="394696"/>
          </a:xfrm>
        </p:grpSpPr>
        <p:sp>
          <p:nvSpPr>
            <p:cNvPr id="253" name="Google Shape;253;p15"/>
            <p:cNvSpPr/>
            <p:nvPr/>
          </p:nvSpPr>
          <p:spPr>
            <a:xfrm>
              <a:off x="7846071" y="4365341"/>
              <a:ext cx="949481" cy="308481"/>
            </a:xfrm>
            <a:custGeom>
              <a:avLst/>
              <a:gdLst/>
              <a:ahLst/>
              <a:cxnLst/>
              <a:rect l="l" t="t" r="r" b="b"/>
              <a:pathLst>
                <a:path w="29625" h="9625" extrusionOk="0">
                  <a:moveTo>
                    <a:pt x="1" y="0"/>
                  </a:moveTo>
                  <a:lnTo>
                    <a:pt x="1" y="9624"/>
                  </a:lnTo>
                  <a:lnTo>
                    <a:pt x="29625" y="9624"/>
                  </a:lnTo>
                  <a:lnTo>
                    <a:pt x="296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5"/>
            <p:cNvSpPr/>
            <p:nvPr/>
          </p:nvSpPr>
          <p:spPr>
            <a:xfrm>
              <a:off x="7805912" y="4279127"/>
              <a:ext cx="1022844" cy="86247"/>
            </a:xfrm>
            <a:custGeom>
              <a:avLst/>
              <a:gdLst/>
              <a:ahLst/>
              <a:cxnLst/>
              <a:rect l="l" t="t" r="r" b="b"/>
              <a:pathLst>
                <a:path w="31914" h="2691" extrusionOk="0">
                  <a:moveTo>
                    <a:pt x="1" y="0"/>
                  </a:moveTo>
                  <a:lnTo>
                    <a:pt x="1" y="2690"/>
                  </a:lnTo>
                  <a:lnTo>
                    <a:pt x="31914" y="2690"/>
                  </a:lnTo>
                  <a:lnTo>
                    <a:pt x="31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8297527" y="4279127"/>
              <a:ext cx="531229" cy="394696"/>
            </a:xfrm>
            <a:custGeom>
              <a:avLst/>
              <a:gdLst/>
              <a:ahLst/>
              <a:cxnLst/>
              <a:rect l="l" t="t" r="r" b="b"/>
              <a:pathLst>
                <a:path w="16575" h="12315" extrusionOk="0">
                  <a:moveTo>
                    <a:pt x="0" y="0"/>
                  </a:moveTo>
                  <a:lnTo>
                    <a:pt x="0" y="2439"/>
                  </a:lnTo>
                  <a:lnTo>
                    <a:pt x="618" y="12314"/>
                  </a:lnTo>
                  <a:lnTo>
                    <a:pt x="15539" y="12314"/>
                  </a:lnTo>
                  <a:lnTo>
                    <a:pt x="15539" y="2690"/>
                  </a:lnTo>
                  <a:lnTo>
                    <a:pt x="16575" y="2690"/>
                  </a:lnTo>
                  <a:lnTo>
                    <a:pt x="1657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p:nvPr/>
          </p:nvSpPr>
          <p:spPr>
            <a:xfrm>
              <a:off x="7978886" y="4415115"/>
              <a:ext cx="192268" cy="46088"/>
            </a:xfrm>
            <a:custGeom>
              <a:avLst/>
              <a:gdLst/>
              <a:ahLst/>
              <a:cxnLst/>
              <a:rect l="l" t="t" r="r" b="b"/>
              <a:pathLst>
                <a:path w="5999" h="1438" extrusionOk="0">
                  <a:moveTo>
                    <a:pt x="0" y="1"/>
                  </a:moveTo>
                  <a:lnTo>
                    <a:pt x="0" y="1438"/>
                  </a:lnTo>
                  <a:lnTo>
                    <a:pt x="5999" y="1438"/>
                  </a:lnTo>
                  <a:lnTo>
                    <a:pt x="59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5"/>
            <p:cNvSpPr/>
            <p:nvPr/>
          </p:nvSpPr>
          <p:spPr>
            <a:xfrm>
              <a:off x="7953726" y="4519566"/>
              <a:ext cx="247426" cy="98009"/>
            </a:xfrm>
            <a:custGeom>
              <a:avLst/>
              <a:gdLst/>
              <a:ahLst/>
              <a:cxnLst/>
              <a:rect l="l" t="t" r="r" b="b"/>
              <a:pathLst>
                <a:path w="7720" h="3058" extrusionOk="0">
                  <a:moveTo>
                    <a:pt x="0" y="0"/>
                  </a:moveTo>
                  <a:lnTo>
                    <a:pt x="0" y="3058"/>
                  </a:lnTo>
                  <a:lnTo>
                    <a:pt x="7720" y="3058"/>
                  </a:lnTo>
                  <a:lnTo>
                    <a:pt x="77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15"/>
          <p:cNvGrpSpPr/>
          <p:nvPr/>
        </p:nvGrpSpPr>
        <p:grpSpPr>
          <a:xfrm>
            <a:off x="8043992" y="3722915"/>
            <a:ext cx="509851" cy="559625"/>
            <a:chOff x="1203067" y="4113653"/>
            <a:chExt cx="509851" cy="559625"/>
          </a:xfrm>
        </p:grpSpPr>
        <p:sp>
          <p:nvSpPr>
            <p:cNvPr id="259" name="Google Shape;259;p15"/>
            <p:cNvSpPr/>
            <p:nvPr/>
          </p:nvSpPr>
          <p:spPr>
            <a:xfrm>
              <a:off x="1251270" y="4223424"/>
              <a:ext cx="419342" cy="149962"/>
            </a:xfrm>
            <a:custGeom>
              <a:avLst/>
              <a:gdLst/>
              <a:ahLst/>
              <a:cxnLst/>
              <a:rect l="l" t="t" r="r" b="b"/>
              <a:pathLst>
                <a:path w="13084" h="4679" extrusionOk="0">
                  <a:moveTo>
                    <a:pt x="1" y="0"/>
                  </a:moveTo>
                  <a:lnTo>
                    <a:pt x="51" y="3626"/>
                  </a:lnTo>
                  <a:lnTo>
                    <a:pt x="13083" y="4679"/>
                  </a:lnTo>
                  <a:lnTo>
                    <a:pt x="12682" y="110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5"/>
            <p:cNvSpPr/>
            <p:nvPr/>
          </p:nvSpPr>
          <p:spPr>
            <a:xfrm>
              <a:off x="1338574" y="4276435"/>
              <a:ext cx="255983" cy="42338"/>
            </a:xfrm>
            <a:custGeom>
              <a:avLst/>
              <a:gdLst/>
              <a:ahLst/>
              <a:cxnLst/>
              <a:rect l="l" t="t" r="r" b="b"/>
              <a:pathLst>
                <a:path w="7987" h="1321" extrusionOk="0">
                  <a:moveTo>
                    <a:pt x="50" y="0"/>
                  </a:moveTo>
                  <a:lnTo>
                    <a:pt x="0" y="652"/>
                  </a:lnTo>
                  <a:lnTo>
                    <a:pt x="7937" y="1320"/>
                  </a:lnTo>
                  <a:lnTo>
                    <a:pt x="7987" y="669"/>
                  </a:lnTo>
                  <a:lnTo>
                    <a:pt x="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5"/>
            <p:cNvSpPr/>
            <p:nvPr/>
          </p:nvSpPr>
          <p:spPr>
            <a:xfrm>
              <a:off x="1204157" y="4113653"/>
              <a:ext cx="416650" cy="142462"/>
            </a:xfrm>
            <a:custGeom>
              <a:avLst/>
              <a:gdLst/>
              <a:ahLst/>
              <a:cxnLst/>
              <a:rect l="l" t="t" r="r" b="b"/>
              <a:pathLst>
                <a:path w="13000" h="4445" extrusionOk="0">
                  <a:moveTo>
                    <a:pt x="0" y="0"/>
                  </a:moveTo>
                  <a:lnTo>
                    <a:pt x="0" y="3609"/>
                  </a:lnTo>
                  <a:lnTo>
                    <a:pt x="13000" y="4445"/>
                  </a:lnTo>
                  <a:lnTo>
                    <a:pt x="13000" y="4445"/>
                  </a:lnTo>
                  <a:lnTo>
                    <a:pt x="12665" y="122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1204157" y="4129165"/>
              <a:ext cx="395753" cy="107688"/>
            </a:xfrm>
            <a:custGeom>
              <a:avLst/>
              <a:gdLst/>
              <a:ahLst/>
              <a:cxnLst/>
              <a:rect l="l" t="t" r="r" b="b"/>
              <a:pathLst>
                <a:path w="12348" h="3360" extrusionOk="0">
                  <a:moveTo>
                    <a:pt x="0" y="1"/>
                  </a:moveTo>
                  <a:lnTo>
                    <a:pt x="0" y="2440"/>
                  </a:lnTo>
                  <a:lnTo>
                    <a:pt x="12348" y="3359"/>
                  </a:lnTo>
                  <a:lnTo>
                    <a:pt x="12131" y="110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a:off x="1207362" y="4157689"/>
              <a:ext cx="362582" cy="37210"/>
            </a:xfrm>
            <a:custGeom>
              <a:avLst/>
              <a:gdLst/>
              <a:ahLst/>
              <a:cxnLst/>
              <a:rect l="l" t="t" r="r" b="b"/>
              <a:pathLst>
                <a:path w="11313" h="1161" extrusionOk="0">
                  <a:moveTo>
                    <a:pt x="226" y="0"/>
                  </a:moveTo>
                  <a:cubicBezTo>
                    <a:pt x="151" y="0"/>
                    <a:pt x="76" y="5"/>
                    <a:pt x="1" y="13"/>
                  </a:cubicBezTo>
                  <a:cubicBezTo>
                    <a:pt x="134" y="46"/>
                    <a:pt x="285" y="80"/>
                    <a:pt x="435" y="80"/>
                  </a:cubicBezTo>
                  <a:lnTo>
                    <a:pt x="1655" y="230"/>
                  </a:lnTo>
                  <a:cubicBezTo>
                    <a:pt x="2674" y="347"/>
                    <a:pt x="4077" y="514"/>
                    <a:pt x="5648" y="665"/>
                  </a:cubicBezTo>
                  <a:cubicBezTo>
                    <a:pt x="7202" y="832"/>
                    <a:pt x="8622" y="949"/>
                    <a:pt x="9641" y="1049"/>
                  </a:cubicBezTo>
                  <a:lnTo>
                    <a:pt x="10861" y="1132"/>
                  </a:lnTo>
                  <a:cubicBezTo>
                    <a:pt x="10949" y="1152"/>
                    <a:pt x="11037" y="1160"/>
                    <a:pt x="11125" y="1160"/>
                  </a:cubicBezTo>
                  <a:cubicBezTo>
                    <a:pt x="11188" y="1160"/>
                    <a:pt x="11250" y="1156"/>
                    <a:pt x="11312" y="1149"/>
                  </a:cubicBezTo>
                  <a:cubicBezTo>
                    <a:pt x="11162" y="1116"/>
                    <a:pt x="11011" y="1082"/>
                    <a:pt x="10861" y="1066"/>
                  </a:cubicBezTo>
                  <a:lnTo>
                    <a:pt x="9658" y="932"/>
                  </a:lnTo>
                  <a:cubicBezTo>
                    <a:pt x="8639" y="798"/>
                    <a:pt x="7219" y="648"/>
                    <a:pt x="5665" y="497"/>
                  </a:cubicBezTo>
                  <a:cubicBezTo>
                    <a:pt x="4094" y="330"/>
                    <a:pt x="2691" y="197"/>
                    <a:pt x="1655" y="113"/>
                  </a:cubicBezTo>
                  <a:lnTo>
                    <a:pt x="452" y="13"/>
                  </a:lnTo>
                  <a:cubicBezTo>
                    <a:pt x="376" y="5"/>
                    <a:pt x="301"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a:off x="1203067" y="4178586"/>
              <a:ext cx="365787" cy="26121"/>
            </a:xfrm>
            <a:custGeom>
              <a:avLst/>
              <a:gdLst/>
              <a:ahLst/>
              <a:cxnLst/>
              <a:rect l="l" t="t" r="r" b="b"/>
              <a:pathLst>
                <a:path w="11413" h="815" extrusionOk="0">
                  <a:moveTo>
                    <a:pt x="226" y="0"/>
                  </a:moveTo>
                  <a:cubicBezTo>
                    <a:pt x="151" y="0"/>
                    <a:pt x="76" y="4"/>
                    <a:pt x="1" y="13"/>
                  </a:cubicBezTo>
                  <a:cubicBezTo>
                    <a:pt x="135" y="46"/>
                    <a:pt x="285" y="63"/>
                    <a:pt x="435" y="79"/>
                  </a:cubicBezTo>
                  <a:lnTo>
                    <a:pt x="1655" y="196"/>
                  </a:lnTo>
                  <a:cubicBezTo>
                    <a:pt x="2691" y="280"/>
                    <a:pt x="4128" y="380"/>
                    <a:pt x="5698" y="497"/>
                  </a:cubicBezTo>
                  <a:cubicBezTo>
                    <a:pt x="7269" y="597"/>
                    <a:pt x="8706" y="698"/>
                    <a:pt x="9742" y="748"/>
                  </a:cubicBezTo>
                  <a:lnTo>
                    <a:pt x="10962" y="815"/>
                  </a:lnTo>
                  <a:lnTo>
                    <a:pt x="11413" y="815"/>
                  </a:lnTo>
                  <a:cubicBezTo>
                    <a:pt x="11262" y="764"/>
                    <a:pt x="11112" y="748"/>
                    <a:pt x="10962" y="748"/>
                  </a:cubicBezTo>
                  <a:lnTo>
                    <a:pt x="9742" y="631"/>
                  </a:lnTo>
                  <a:cubicBezTo>
                    <a:pt x="8706" y="547"/>
                    <a:pt x="7286" y="430"/>
                    <a:pt x="5715" y="330"/>
                  </a:cubicBezTo>
                  <a:cubicBezTo>
                    <a:pt x="4128" y="213"/>
                    <a:pt x="2708" y="130"/>
                    <a:pt x="1672" y="63"/>
                  </a:cubicBezTo>
                  <a:lnTo>
                    <a:pt x="452" y="13"/>
                  </a:lnTo>
                  <a:cubicBezTo>
                    <a:pt x="377" y="4"/>
                    <a:pt x="302"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1256110" y="4330535"/>
              <a:ext cx="418252" cy="138168"/>
            </a:xfrm>
            <a:custGeom>
              <a:avLst/>
              <a:gdLst/>
              <a:ahLst/>
              <a:cxnLst/>
              <a:rect l="l" t="t" r="r" b="b"/>
              <a:pathLst>
                <a:path w="13050" h="4311" extrusionOk="0">
                  <a:moveTo>
                    <a:pt x="0" y="0"/>
                  </a:moveTo>
                  <a:lnTo>
                    <a:pt x="33" y="3626"/>
                  </a:lnTo>
                  <a:lnTo>
                    <a:pt x="13049" y="4311"/>
                  </a:lnTo>
                  <a:lnTo>
                    <a:pt x="12682" y="108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a:off x="1296268" y="4334798"/>
              <a:ext cx="7532" cy="114098"/>
            </a:xfrm>
            <a:custGeom>
              <a:avLst/>
              <a:gdLst/>
              <a:ahLst/>
              <a:cxnLst/>
              <a:rect l="l" t="t" r="r" b="b"/>
              <a:pathLst>
                <a:path w="235" h="3560" extrusionOk="0">
                  <a:moveTo>
                    <a:pt x="52" y="0"/>
                  </a:moveTo>
                  <a:cubicBezTo>
                    <a:pt x="51" y="0"/>
                    <a:pt x="51" y="1"/>
                    <a:pt x="50" y="1"/>
                  </a:cubicBezTo>
                  <a:cubicBezTo>
                    <a:pt x="0" y="1"/>
                    <a:pt x="0" y="803"/>
                    <a:pt x="34" y="1788"/>
                  </a:cubicBezTo>
                  <a:cubicBezTo>
                    <a:pt x="67" y="2764"/>
                    <a:pt x="132" y="3560"/>
                    <a:pt x="182" y="3560"/>
                  </a:cubicBezTo>
                  <a:cubicBezTo>
                    <a:pt x="183" y="3560"/>
                    <a:pt x="183" y="3560"/>
                    <a:pt x="184" y="3560"/>
                  </a:cubicBezTo>
                  <a:cubicBezTo>
                    <a:pt x="234" y="3560"/>
                    <a:pt x="234" y="2758"/>
                    <a:pt x="201" y="1772"/>
                  </a:cubicBezTo>
                  <a:cubicBezTo>
                    <a:pt x="168" y="796"/>
                    <a:pt x="102"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5"/>
            <p:cNvSpPr/>
            <p:nvPr/>
          </p:nvSpPr>
          <p:spPr>
            <a:xfrm>
              <a:off x="1315530" y="4335887"/>
              <a:ext cx="6474" cy="114066"/>
            </a:xfrm>
            <a:custGeom>
              <a:avLst/>
              <a:gdLst/>
              <a:ahLst/>
              <a:cxnLst/>
              <a:rect l="l" t="t" r="r" b="b"/>
              <a:pathLst>
                <a:path w="202" h="3559" extrusionOk="0">
                  <a:moveTo>
                    <a:pt x="68" y="0"/>
                  </a:moveTo>
                  <a:cubicBezTo>
                    <a:pt x="17" y="0"/>
                    <a:pt x="1" y="802"/>
                    <a:pt x="17" y="1788"/>
                  </a:cubicBezTo>
                  <a:cubicBezTo>
                    <a:pt x="34" y="2774"/>
                    <a:pt x="84" y="3559"/>
                    <a:pt x="134" y="3559"/>
                  </a:cubicBezTo>
                  <a:cubicBezTo>
                    <a:pt x="184" y="3559"/>
                    <a:pt x="201" y="2757"/>
                    <a:pt x="184" y="1771"/>
                  </a:cubicBezTo>
                  <a:cubicBezTo>
                    <a:pt x="168" y="802"/>
                    <a:pt x="101"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1354631" y="4386751"/>
              <a:ext cx="226017" cy="18781"/>
            </a:xfrm>
            <a:custGeom>
              <a:avLst/>
              <a:gdLst/>
              <a:ahLst/>
              <a:cxnLst/>
              <a:rect l="l" t="t" r="r" b="b"/>
              <a:pathLst>
                <a:path w="7052" h="586" extrusionOk="0">
                  <a:moveTo>
                    <a:pt x="0" y="0"/>
                  </a:moveTo>
                  <a:lnTo>
                    <a:pt x="0" y="0"/>
                  </a:lnTo>
                  <a:cubicBezTo>
                    <a:pt x="1810" y="206"/>
                    <a:pt x="3890" y="333"/>
                    <a:pt x="5815" y="483"/>
                  </a:cubicBezTo>
                  <a:lnTo>
                    <a:pt x="5815" y="483"/>
                  </a:lnTo>
                  <a:lnTo>
                    <a:pt x="0" y="0"/>
                  </a:lnTo>
                  <a:close/>
                  <a:moveTo>
                    <a:pt x="5815" y="483"/>
                  </a:moveTo>
                  <a:lnTo>
                    <a:pt x="7051" y="585"/>
                  </a:lnTo>
                  <a:cubicBezTo>
                    <a:pt x="6650" y="549"/>
                    <a:pt x="6236" y="515"/>
                    <a:pt x="5815" y="4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a:off x="1354631" y="4386751"/>
              <a:ext cx="226017" cy="19134"/>
            </a:xfrm>
            <a:custGeom>
              <a:avLst/>
              <a:gdLst/>
              <a:ahLst/>
              <a:cxnLst/>
              <a:rect l="l" t="t" r="r" b="b"/>
              <a:pathLst>
                <a:path w="7052" h="597" extrusionOk="0">
                  <a:moveTo>
                    <a:pt x="0" y="0"/>
                  </a:moveTo>
                  <a:cubicBezTo>
                    <a:pt x="335" y="101"/>
                    <a:pt x="669" y="151"/>
                    <a:pt x="1020" y="167"/>
                  </a:cubicBezTo>
                  <a:cubicBezTo>
                    <a:pt x="1655" y="251"/>
                    <a:pt x="2540" y="335"/>
                    <a:pt x="3526" y="401"/>
                  </a:cubicBezTo>
                  <a:cubicBezTo>
                    <a:pt x="4495" y="468"/>
                    <a:pt x="5381" y="535"/>
                    <a:pt x="6015" y="568"/>
                  </a:cubicBezTo>
                  <a:cubicBezTo>
                    <a:pt x="6221" y="588"/>
                    <a:pt x="6427" y="596"/>
                    <a:pt x="6629" y="596"/>
                  </a:cubicBezTo>
                  <a:cubicBezTo>
                    <a:pt x="6772" y="596"/>
                    <a:pt x="6913" y="592"/>
                    <a:pt x="7051" y="585"/>
                  </a:cubicBezTo>
                  <a:cubicBezTo>
                    <a:pt x="6717" y="518"/>
                    <a:pt x="6366" y="468"/>
                    <a:pt x="6032" y="452"/>
                  </a:cubicBezTo>
                  <a:cubicBezTo>
                    <a:pt x="5397" y="385"/>
                    <a:pt x="4512" y="301"/>
                    <a:pt x="3526" y="234"/>
                  </a:cubicBezTo>
                  <a:lnTo>
                    <a:pt x="1036" y="51"/>
                  </a:lnTo>
                  <a:cubicBezTo>
                    <a:pt x="685" y="17"/>
                    <a:pt x="3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a:off x="1603628" y="4361591"/>
              <a:ext cx="8621" cy="103906"/>
            </a:xfrm>
            <a:custGeom>
              <a:avLst/>
              <a:gdLst/>
              <a:ahLst/>
              <a:cxnLst/>
              <a:rect l="l" t="t" r="r" b="b"/>
              <a:pathLst>
                <a:path w="269" h="3242" extrusionOk="0">
                  <a:moveTo>
                    <a:pt x="51" y="0"/>
                  </a:moveTo>
                  <a:cubicBezTo>
                    <a:pt x="1" y="0"/>
                    <a:pt x="1" y="719"/>
                    <a:pt x="51" y="1621"/>
                  </a:cubicBezTo>
                  <a:cubicBezTo>
                    <a:pt x="101" y="2523"/>
                    <a:pt x="168" y="3242"/>
                    <a:pt x="218" y="3242"/>
                  </a:cubicBezTo>
                  <a:cubicBezTo>
                    <a:pt x="268" y="3242"/>
                    <a:pt x="268" y="2506"/>
                    <a:pt x="218" y="1621"/>
                  </a:cubicBezTo>
                  <a:cubicBezTo>
                    <a:pt x="185" y="719"/>
                    <a:pt x="101" y="0"/>
                    <a:pt x="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5"/>
            <p:cNvSpPr/>
            <p:nvPr/>
          </p:nvSpPr>
          <p:spPr>
            <a:xfrm>
              <a:off x="1623980" y="4362649"/>
              <a:ext cx="12884" cy="103906"/>
            </a:xfrm>
            <a:custGeom>
              <a:avLst/>
              <a:gdLst/>
              <a:ahLst/>
              <a:cxnLst/>
              <a:rect l="l" t="t" r="r" b="b"/>
              <a:pathLst>
                <a:path w="402" h="3242" extrusionOk="0">
                  <a:moveTo>
                    <a:pt x="34" y="1"/>
                  </a:moveTo>
                  <a:cubicBezTo>
                    <a:pt x="1" y="1"/>
                    <a:pt x="34" y="736"/>
                    <a:pt x="118" y="1638"/>
                  </a:cubicBezTo>
                  <a:cubicBezTo>
                    <a:pt x="201" y="2523"/>
                    <a:pt x="318" y="3242"/>
                    <a:pt x="368" y="3242"/>
                  </a:cubicBezTo>
                  <a:cubicBezTo>
                    <a:pt x="402" y="3242"/>
                    <a:pt x="368" y="2507"/>
                    <a:pt x="285" y="1621"/>
                  </a:cubicBezTo>
                  <a:cubicBezTo>
                    <a:pt x="201" y="719"/>
                    <a:pt x="84"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5"/>
            <p:cNvSpPr/>
            <p:nvPr/>
          </p:nvSpPr>
          <p:spPr>
            <a:xfrm>
              <a:off x="1414597" y="4413000"/>
              <a:ext cx="115188" cy="5897"/>
            </a:xfrm>
            <a:custGeom>
              <a:avLst/>
              <a:gdLst/>
              <a:ahLst/>
              <a:cxnLst/>
              <a:rect l="l" t="t" r="r" b="b"/>
              <a:pathLst>
                <a:path w="3594" h="184" extrusionOk="0">
                  <a:moveTo>
                    <a:pt x="1" y="0"/>
                  </a:moveTo>
                  <a:lnTo>
                    <a:pt x="1" y="0"/>
                  </a:lnTo>
                  <a:cubicBezTo>
                    <a:pt x="1404" y="100"/>
                    <a:pt x="2474" y="167"/>
                    <a:pt x="3593" y="18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5"/>
            <p:cNvSpPr/>
            <p:nvPr/>
          </p:nvSpPr>
          <p:spPr>
            <a:xfrm>
              <a:off x="1414597" y="4411846"/>
              <a:ext cx="115188" cy="8269"/>
            </a:xfrm>
            <a:custGeom>
              <a:avLst/>
              <a:gdLst/>
              <a:ahLst/>
              <a:cxnLst/>
              <a:rect l="l" t="t" r="r" b="b"/>
              <a:pathLst>
                <a:path w="3594" h="258" extrusionOk="0">
                  <a:moveTo>
                    <a:pt x="471" y="0"/>
                  </a:moveTo>
                  <a:cubicBezTo>
                    <a:pt x="185" y="0"/>
                    <a:pt x="9" y="13"/>
                    <a:pt x="1" y="36"/>
                  </a:cubicBezTo>
                  <a:cubicBezTo>
                    <a:pt x="1" y="86"/>
                    <a:pt x="803" y="170"/>
                    <a:pt x="1789" y="220"/>
                  </a:cubicBezTo>
                  <a:cubicBezTo>
                    <a:pt x="2281" y="245"/>
                    <a:pt x="2728" y="257"/>
                    <a:pt x="3054" y="257"/>
                  </a:cubicBezTo>
                  <a:cubicBezTo>
                    <a:pt x="3380" y="257"/>
                    <a:pt x="3585" y="245"/>
                    <a:pt x="3593" y="220"/>
                  </a:cubicBezTo>
                  <a:cubicBezTo>
                    <a:pt x="3593" y="186"/>
                    <a:pt x="2791" y="103"/>
                    <a:pt x="1805" y="53"/>
                  </a:cubicBezTo>
                  <a:cubicBezTo>
                    <a:pt x="1277" y="17"/>
                    <a:pt x="801"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5"/>
            <p:cNvSpPr/>
            <p:nvPr/>
          </p:nvSpPr>
          <p:spPr>
            <a:xfrm>
              <a:off x="1276974" y="4557577"/>
              <a:ext cx="425239" cy="115700"/>
            </a:xfrm>
            <a:custGeom>
              <a:avLst/>
              <a:gdLst/>
              <a:ahLst/>
              <a:cxnLst/>
              <a:rect l="l" t="t" r="r" b="b"/>
              <a:pathLst>
                <a:path w="13268" h="3610" extrusionOk="0">
                  <a:moveTo>
                    <a:pt x="1" y="0"/>
                  </a:moveTo>
                  <a:lnTo>
                    <a:pt x="235" y="3609"/>
                  </a:lnTo>
                  <a:lnTo>
                    <a:pt x="13267" y="3609"/>
                  </a:lnTo>
                  <a:lnTo>
                    <a:pt x="12733" y="40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5"/>
            <p:cNvSpPr/>
            <p:nvPr/>
          </p:nvSpPr>
          <p:spPr>
            <a:xfrm>
              <a:off x="1293576" y="4573634"/>
              <a:ext cx="404343" cy="85189"/>
            </a:xfrm>
            <a:custGeom>
              <a:avLst/>
              <a:gdLst/>
              <a:ahLst/>
              <a:cxnLst/>
              <a:rect l="l" t="t" r="r" b="b"/>
              <a:pathLst>
                <a:path w="12616" h="2658" extrusionOk="0">
                  <a:moveTo>
                    <a:pt x="1" y="1"/>
                  </a:moveTo>
                  <a:lnTo>
                    <a:pt x="235" y="2657"/>
                  </a:lnTo>
                  <a:lnTo>
                    <a:pt x="12616" y="2473"/>
                  </a:lnTo>
                  <a:lnTo>
                    <a:pt x="12265" y="23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5"/>
            <p:cNvSpPr/>
            <p:nvPr/>
          </p:nvSpPr>
          <p:spPr>
            <a:xfrm>
              <a:off x="1291974" y="4444056"/>
              <a:ext cx="420945" cy="129610"/>
            </a:xfrm>
            <a:custGeom>
              <a:avLst/>
              <a:gdLst/>
              <a:ahLst/>
              <a:cxnLst/>
              <a:rect l="l" t="t" r="r" b="b"/>
              <a:pathLst>
                <a:path w="13134" h="4044" extrusionOk="0">
                  <a:moveTo>
                    <a:pt x="0" y="0"/>
                  </a:moveTo>
                  <a:lnTo>
                    <a:pt x="117" y="3609"/>
                  </a:lnTo>
                  <a:lnTo>
                    <a:pt x="13133" y="4044"/>
                  </a:lnTo>
                  <a:lnTo>
                    <a:pt x="12716" y="819"/>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5"/>
            <p:cNvSpPr/>
            <p:nvPr/>
          </p:nvSpPr>
          <p:spPr>
            <a:xfrm>
              <a:off x="1380880" y="4494375"/>
              <a:ext cx="255983" cy="37531"/>
            </a:xfrm>
            <a:custGeom>
              <a:avLst/>
              <a:gdLst/>
              <a:ahLst/>
              <a:cxnLst/>
              <a:rect l="l" t="t" r="r" b="b"/>
              <a:pathLst>
                <a:path w="7987" h="1171" extrusionOk="0">
                  <a:moveTo>
                    <a:pt x="34" y="1"/>
                  </a:moveTo>
                  <a:lnTo>
                    <a:pt x="0" y="652"/>
                  </a:lnTo>
                  <a:lnTo>
                    <a:pt x="7937" y="1170"/>
                  </a:lnTo>
                  <a:lnTo>
                    <a:pt x="7987" y="519"/>
                  </a:lnTo>
                  <a:lnTo>
                    <a:pt x="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5"/>
            <p:cNvSpPr/>
            <p:nvPr/>
          </p:nvSpPr>
          <p:spPr>
            <a:xfrm>
              <a:off x="1294666" y="4608441"/>
              <a:ext cx="396298" cy="5929"/>
            </a:xfrm>
            <a:custGeom>
              <a:avLst/>
              <a:gdLst/>
              <a:ahLst/>
              <a:cxnLst/>
              <a:rect l="l" t="t" r="r" b="b"/>
              <a:pathLst>
                <a:path w="12365" h="185" extrusionOk="0">
                  <a:moveTo>
                    <a:pt x="6182" y="1"/>
                  </a:moveTo>
                  <a:cubicBezTo>
                    <a:pt x="4461" y="17"/>
                    <a:pt x="2924" y="34"/>
                    <a:pt x="1805" y="51"/>
                  </a:cubicBezTo>
                  <a:lnTo>
                    <a:pt x="485" y="84"/>
                  </a:lnTo>
                  <a:cubicBezTo>
                    <a:pt x="318" y="84"/>
                    <a:pt x="150" y="84"/>
                    <a:pt x="0" y="118"/>
                  </a:cubicBezTo>
                  <a:cubicBezTo>
                    <a:pt x="150" y="151"/>
                    <a:pt x="318" y="151"/>
                    <a:pt x="485" y="151"/>
                  </a:cubicBezTo>
                  <a:lnTo>
                    <a:pt x="1805" y="168"/>
                  </a:lnTo>
                  <a:cubicBezTo>
                    <a:pt x="2924" y="184"/>
                    <a:pt x="4478" y="184"/>
                    <a:pt x="6182" y="184"/>
                  </a:cubicBezTo>
                  <a:cubicBezTo>
                    <a:pt x="7886" y="168"/>
                    <a:pt x="9424" y="151"/>
                    <a:pt x="10543" y="134"/>
                  </a:cubicBezTo>
                  <a:lnTo>
                    <a:pt x="11880" y="101"/>
                  </a:lnTo>
                  <a:cubicBezTo>
                    <a:pt x="12030" y="101"/>
                    <a:pt x="12197" y="101"/>
                    <a:pt x="12364" y="67"/>
                  </a:cubicBezTo>
                  <a:cubicBezTo>
                    <a:pt x="12197" y="51"/>
                    <a:pt x="12030" y="34"/>
                    <a:pt x="11880" y="34"/>
                  </a:cubicBezTo>
                  <a:lnTo>
                    <a:pt x="10543" y="17"/>
                  </a:lnTo>
                  <a:cubicBezTo>
                    <a:pt x="9424" y="1"/>
                    <a:pt x="7886" y="1"/>
                    <a:pt x="6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5"/>
            <p:cNvSpPr/>
            <p:nvPr/>
          </p:nvSpPr>
          <p:spPr>
            <a:xfrm>
              <a:off x="1296268" y="4626645"/>
              <a:ext cx="399503" cy="7532"/>
            </a:xfrm>
            <a:custGeom>
              <a:avLst/>
              <a:gdLst/>
              <a:ahLst/>
              <a:cxnLst/>
              <a:rect l="l" t="t" r="r" b="b"/>
              <a:pathLst>
                <a:path w="12465" h="235" extrusionOk="0">
                  <a:moveTo>
                    <a:pt x="501" y="1"/>
                  </a:moveTo>
                  <a:cubicBezTo>
                    <a:pt x="334" y="1"/>
                    <a:pt x="167" y="1"/>
                    <a:pt x="0" y="34"/>
                  </a:cubicBezTo>
                  <a:cubicBezTo>
                    <a:pt x="167" y="68"/>
                    <a:pt x="334" y="68"/>
                    <a:pt x="501" y="68"/>
                  </a:cubicBezTo>
                  <a:lnTo>
                    <a:pt x="1821" y="118"/>
                  </a:lnTo>
                  <a:cubicBezTo>
                    <a:pt x="2958" y="151"/>
                    <a:pt x="4511" y="185"/>
                    <a:pt x="6232" y="201"/>
                  </a:cubicBezTo>
                  <a:cubicBezTo>
                    <a:pt x="7953" y="235"/>
                    <a:pt x="9507" y="235"/>
                    <a:pt x="10627" y="235"/>
                  </a:cubicBezTo>
                  <a:lnTo>
                    <a:pt x="11964" y="235"/>
                  </a:lnTo>
                  <a:cubicBezTo>
                    <a:pt x="12131" y="235"/>
                    <a:pt x="12298" y="235"/>
                    <a:pt x="12465" y="201"/>
                  </a:cubicBezTo>
                  <a:cubicBezTo>
                    <a:pt x="12298" y="168"/>
                    <a:pt x="12131" y="168"/>
                    <a:pt x="11964" y="168"/>
                  </a:cubicBezTo>
                  <a:lnTo>
                    <a:pt x="10627" y="118"/>
                  </a:lnTo>
                  <a:cubicBezTo>
                    <a:pt x="9507" y="84"/>
                    <a:pt x="7953" y="51"/>
                    <a:pt x="6232" y="34"/>
                  </a:cubicBezTo>
                  <a:cubicBezTo>
                    <a:pt x="4511" y="1"/>
                    <a:pt x="2958" y="1"/>
                    <a:pt x="1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5"/>
          <p:cNvGrpSpPr/>
          <p:nvPr/>
        </p:nvGrpSpPr>
        <p:grpSpPr>
          <a:xfrm>
            <a:off x="1203067" y="4113653"/>
            <a:ext cx="509851" cy="559625"/>
            <a:chOff x="1203067" y="4113653"/>
            <a:chExt cx="509851" cy="559625"/>
          </a:xfrm>
        </p:grpSpPr>
        <p:sp>
          <p:nvSpPr>
            <p:cNvPr id="281" name="Google Shape;281;p15"/>
            <p:cNvSpPr/>
            <p:nvPr/>
          </p:nvSpPr>
          <p:spPr>
            <a:xfrm>
              <a:off x="1251270" y="4223424"/>
              <a:ext cx="419342" cy="149962"/>
            </a:xfrm>
            <a:custGeom>
              <a:avLst/>
              <a:gdLst/>
              <a:ahLst/>
              <a:cxnLst/>
              <a:rect l="l" t="t" r="r" b="b"/>
              <a:pathLst>
                <a:path w="13084" h="4679" extrusionOk="0">
                  <a:moveTo>
                    <a:pt x="1" y="0"/>
                  </a:moveTo>
                  <a:lnTo>
                    <a:pt x="51" y="3626"/>
                  </a:lnTo>
                  <a:lnTo>
                    <a:pt x="13083" y="4679"/>
                  </a:lnTo>
                  <a:lnTo>
                    <a:pt x="12682" y="110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a:off x="1338574" y="4276435"/>
              <a:ext cx="255983" cy="42338"/>
            </a:xfrm>
            <a:custGeom>
              <a:avLst/>
              <a:gdLst/>
              <a:ahLst/>
              <a:cxnLst/>
              <a:rect l="l" t="t" r="r" b="b"/>
              <a:pathLst>
                <a:path w="7987" h="1321" extrusionOk="0">
                  <a:moveTo>
                    <a:pt x="50" y="0"/>
                  </a:moveTo>
                  <a:lnTo>
                    <a:pt x="0" y="652"/>
                  </a:lnTo>
                  <a:lnTo>
                    <a:pt x="7937" y="1320"/>
                  </a:lnTo>
                  <a:lnTo>
                    <a:pt x="7987" y="669"/>
                  </a:lnTo>
                  <a:lnTo>
                    <a:pt x="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a:off x="1204157" y="4113653"/>
              <a:ext cx="416650" cy="142462"/>
            </a:xfrm>
            <a:custGeom>
              <a:avLst/>
              <a:gdLst/>
              <a:ahLst/>
              <a:cxnLst/>
              <a:rect l="l" t="t" r="r" b="b"/>
              <a:pathLst>
                <a:path w="13000" h="4445" extrusionOk="0">
                  <a:moveTo>
                    <a:pt x="0" y="0"/>
                  </a:moveTo>
                  <a:lnTo>
                    <a:pt x="0" y="3609"/>
                  </a:lnTo>
                  <a:lnTo>
                    <a:pt x="13000" y="4445"/>
                  </a:lnTo>
                  <a:lnTo>
                    <a:pt x="13000" y="4445"/>
                  </a:lnTo>
                  <a:lnTo>
                    <a:pt x="12665" y="122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a:off x="1204157" y="4129165"/>
              <a:ext cx="395753" cy="107688"/>
            </a:xfrm>
            <a:custGeom>
              <a:avLst/>
              <a:gdLst/>
              <a:ahLst/>
              <a:cxnLst/>
              <a:rect l="l" t="t" r="r" b="b"/>
              <a:pathLst>
                <a:path w="12348" h="3360" extrusionOk="0">
                  <a:moveTo>
                    <a:pt x="0" y="1"/>
                  </a:moveTo>
                  <a:lnTo>
                    <a:pt x="0" y="2440"/>
                  </a:lnTo>
                  <a:lnTo>
                    <a:pt x="12348" y="3359"/>
                  </a:lnTo>
                  <a:lnTo>
                    <a:pt x="12131" y="110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a:off x="1207362" y="4157689"/>
              <a:ext cx="362582" cy="37210"/>
            </a:xfrm>
            <a:custGeom>
              <a:avLst/>
              <a:gdLst/>
              <a:ahLst/>
              <a:cxnLst/>
              <a:rect l="l" t="t" r="r" b="b"/>
              <a:pathLst>
                <a:path w="11313" h="1161" extrusionOk="0">
                  <a:moveTo>
                    <a:pt x="226" y="0"/>
                  </a:moveTo>
                  <a:cubicBezTo>
                    <a:pt x="151" y="0"/>
                    <a:pt x="76" y="5"/>
                    <a:pt x="1" y="13"/>
                  </a:cubicBezTo>
                  <a:cubicBezTo>
                    <a:pt x="134" y="46"/>
                    <a:pt x="285" y="80"/>
                    <a:pt x="435" y="80"/>
                  </a:cubicBezTo>
                  <a:lnTo>
                    <a:pt x="1655" y="230"/>
                  </a:lnTo>
                  <a:cubicBezTo>
                    <a:pt x="2674" y="347"/>
                    <a:pt x="4077" y="514"/>
                    <a:pt x="5648" y="665"/>
                  </a:cubicBezTo>
                  <a:cubicBezTo>
                    <a:pt x="7202" y="832"/>
                    <a:pt x="8622" y="949"/>
                    <a:pt x="9641" y="1049"/>
                  </a:cubicBezTo>
                  <a:lnTo>
                    <a:pt x="10861" y="1132"/>
                  </a:lnTo>
                  <a:cubicBezTo>
                    <a:pt x="10949" y="1152"/>
                    <a:pt x="11037" y="1160"/>
                    <a:pt x="11125" y="1160"/>
                  </a:cubicBezTo>
                  <a:cubicBezTo>
                    <a:pt x="11188" y="1160"/>
                    <a:pt x="11250" y="1156"/>
                    <a:pt x="11312" y="1149"/>
                  </a:cubicBezTo>
                  <a:cubicBezTo>
                    <a:pt x="11162" y="1116"/>
                    <a:pt x="11011" y="1082"/>
                    <a:pt x="10861" y="1066"/>
                  </a:cubicBezTo>
                  <a:lnTo>
                    <a:pt x="9658" y="932"/>
                  </a:lnTo>
                  <a:cubicBezTo>
                    <a:pt x="8639" y="798"/>
                    <a:pt x="7219" y="648"/>
                    <a:pt x="5665" y="497"/>
                  </a:cubicBezTo>
                  <a:cubicBezTo>
                    <a:pt x="4094" y="330"/>
                    <a:pt x="2691" y="197"/>
                    <a:pt x="1655" y="113"/>
                  </a:cubicBezTo>
                  <a:lnTo>
                    <a:pt x="452" y="13"/>
                  </a:lnTo>
                  <a:cubicBezTo>
                    <a:pt x="376" y="5"/>
                    <a:pt x="301"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1203067" y="4178586"/>
              <a:ext cx="365787" cy="26121"/>
            </a:xfrm>
            <a:custGeom>
              <a:avLst/>
              <a:gdLst/>
              <a:ahLst/>
              <a:cxnLst/>
              <a:rect l="l" t="t" r="r" b="b"/>
              <a:pathLst>
                <a:path w="11413" h="815" extrusionOk="0">
                  <a:moveTo>
                    <a:pt x="226" y="0"/>
                  </a:moveTo>
                  <a:cubicBezTo>
                    <a:pt x="151" y="0"/>
                    <a:pt x="76" y="4"/>
                    <a:pt x="1" y="13"/>
                  </a:cubicBezTo>
                  <a:cubicBezTo>
                    <a:pt x="135" y="46"/>
                    <a:pt x="285" y="63"/>
                    <a:pt x="435" y="79"/>
                  </a:cubicBezTo>
                  <a:lnTo>
                    <a:pt x="1655" y="196"/>
                  </a:lnTo>
                  <a:cubicBezTo>
                    <a:pt x="2691" y="280"/>
                    <a:pt x="4128" y="380"/>
                    <a:pt x="5698" y="497"/>
                  </a:cubicBezTo>
                  <a:cubicBezTo>
                    <a:pt x="7269" y="597"/>
                    <a:pt x="8706" y="698"/>
                    <a:pt x="9742" y="748"/>
                  </a:cubicBezTo>
                  <a:lnTo>
                    <a:pt x="10962" y="815"/>
                  </a:lnTo>
                  <a:lnTo>
                    <a:pt x="11413" y="815"/>
                  </a:lnTo>
                  <a:cubicBezTo>
                    <a:pt x="11262" y="764"/>
                    <a:pt x="11112" y="748"/>
                    <a:pt x="10962" y="748"/>
                  </a:cubicBezTo>
                  <a:lnTo>
                    <a:pt x="9742" y="631"/>
                  </a:lnTo>
                  <a:cubicBezTo>
                    <a:pt x="8706" y="547"/>
                    <a:pt x="7286" y="430"/>
                    <a:pt x="5715" y="330"/>
                  </a:cubicBezTo>
                  <a:cubicBezTo>
                    <a:pt x="4128" y="213"/>
                    <a:pt x="2708" y="130"/>
                    <a:pt x="1672" y="63"/>
                  </a:cubicBezTo>
                  <a:lnTo>
                    <a:pt x="452" y="13"/>
                  </a:lnTo>
                  <a:cubicBezTo>
                    <a:pt x="377" y="4"/>
                    <a:pt x="302"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a:off x="1256110" y="4330535"/>
              <a:ext cx="418252" cy="138168"/>
            </a:xfrm>
            <a:custGeom>
              <a:avLst/>
              <a:gdLst/>
              <a:ahLst/>
              <a:cxnLst/>
              <a:rect l="l" t="t" r="r" b="b"/>
              <a:pathLst>
                <a:path w="13050" h="4311" extrusionOk="0">
                  <a:moveTo>
                    <a:pt x="0" y="0"/>
                  </a:moveTo>
                  <a:lnTo>
                    <a:pt x="33" y="3626"/>
                  </a:lnTo>
                  <a:lnTo>
                    <a:pt x="13049" y="4311"/>
                  </a:lnTo>
                  <a:lnTo>
                    <a:pt x="12682" y="108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a:off x="1296268" y="4334798"/>
              <a:ext cx="7532" cy="114098"/>
            </a:xfrm>
            <a:custGeom>
              <a:avLst/>
              <a:gdLst/>
              <a:ahLst/>
              <a:cxnLst/>
              <a:rect l="l" t="t" r="r" b="b"/>
              <a:pathLst>
                <a:path w="235" h="3560" extrusionOk="0">
                  <a:moveTo>
                    <a:pt x="52" y="0"/>
                  </a:moveTo>
                  <a:cubicBezTo>
                    <a:pt x="51" y="0"/>
                    <a:pt x="51" y="1"/>
                    <a:pt x="50" y="1"/>
                  </a:cubicBezTo>
                  <a:cubicBezTo>
                    <a:pt x="0" y="1"/>
                    <a:pt x="0" y="803"/>
                    <a:pt x="34" y="1788"/>
                  </a:cubicBezTo>
                  <a:cubicBezTo>
                    <a:pt x="67" y="2764"/>
                    <a:pt x="132" y="3560"/>
                    <a:pt x="182" y="3560"/>
                  </a:cubicBezTo>
                  <a:cubicBezTo>
                    <a:pt x="183" y="3560"/>
                    <a:pt x="183" y="3560"/>
                    <a:pt x="184" y="3560"/>
                  </a:cubicBezTo>
                  <a:cubicBezTo>
                    <a:pt x="234" y="3560"/>
                    <a:pt x="234" y="2758"/>
                    <a:pt x="201" y="1772"/>
                  </a:cubicBezTo>
                  <a:cubicBezTo>
                    <a:pt x="168" y="796"/>
                    <a:pt x="102"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a:off x="1315530" y="4335887"/>
              <a:ext cx="6474" cy="114066"/>
            </a:xfrm>
            <a:custGeom>
              <a:avLst/>
              <a:gdLst/>
              <a:ahLst/>
              <a:cxnLst/>
              <a:rect l="l" t="t" r="r" b="b"/>
              <a:pathLst>
                <a:path w="202" h="3559" extrusionOk="0">
                  <a:moveTo>
                    <a:pt x="68" y="0"/>
                  </a:moveTo>
                  <a:cubicBezTo>
                    <a:pt x="17" y="0"/>
                    <a:pt x="1" y="802"/>
                    <a:pt x="17" y="1788"/>
                  </a:cubicBezTo>
                  <a:cubicBezTo>
                    <a:pt x="34" y="2774"/>
                    <a:pt x="84" y="3559"/>
                    <a:pt x="134" y="3559"/>
                  </a:cubicBezTo>
                  <a:cubicBezTo>
                    <a:pt x="184" y="3559"/>
                    <a:pt x="201" y="2757"/>
                    <a:pt x="184" y="1771"/>
                  </a:cubicBezTo>
                  <a:cubicBezTo>
                    <a:pt x="168" y="802"/>
                    <a:pt x="101"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a:off x="1354631" y="4386751"/>
              <a:ext cx="226017" cy="18781"/>
            </a:xfrm>
            <a:custGeom>
              <a:avLst/>
              <a:gdLst/>
              <a:ahLst/>
              <a:cxnLst/>
              <a:rect l="l" t="t" r="r" b="b"/>
              <a:pathLst>
                <a:path w="7052" h="586" extrusionOk="0">
                  <a:moveTo>
                    <a:pt x="0" y="0"/>
                  </a:moveTo>
                  <a:lnTo>
                    <a:pt x="0" y="0"/>
                  </a:lnTo>
                  <a:cubicBezTo>
                    <a:pt x="1810" y="206"/>
                    <a:pt x="3890" y="333"/>
                    <a:pt x="5815" y="483"/>
                  </a:cubicBezTo>
                  <a:lnTo>
                    <a:pt x="5815" y="483"/>
                  </a:lnTo>
                  <a:lnTo>
                    <a:pt x="0" y="0"/>
                  </a:lnTo>
                  <a:close/>
                  <a:moveTo>
                    <a:pt x="5815" y="483"/>
                  </a:moveTo>
                  <a:lnTo>
                    <a:pt x="7051" y="585"/>
                  </a:lnTo>
                  <a:cubicBezTo>
                    <a:pt x="6650" y="549"/>
                    <a:pt x="6236" y="515"/>
                    <a:pt x="5815" y="4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a:off x="1354631" y="4386751"/>
              <a:ext cx="226017" cy="19134"/>
            </a:xfrm>
            <a:custGeom>
              <a:avLst/>
              <a:gdLst/>
              <a:ahLst/>
              <a:cxnLst/>
              <a:rect l="l" t="t" r="r" b="b"/>
              <a:pathLst>
                <a:path w="7052" h="597" extrusionOk="0">
                  <a:moveTo>
                    <a:pt x="0" y="0"/>
                  </a:moveTo>
                  <a:cubicBezTo>
                    <a:pt x="335" y="101"/>
                    <a:pt x="669" y="151"/>
                    <a:pt x="1020" y="167"/>
                  </a:cubicBezTo>
                  <a:cubicBezTo>
                    <a:pt x="1655" y="251"/>
                    <a:pt x="2540" y="335"/>
                    <a:pt x="3526" y="401"/>
                  </a:cubicBezTo>
                  <a:cubicBezTo>
                    <a:pt x="4495" y="468"/>
                    <a:pt x="5381" y="535"/>
                    <a:pt x="6015" y="568"/>
                  </a:cubicBezTo>
                  <a:cubicBezTo>
                    <a:pt x="6221" y="588"/>
                    <a:pt x="6427" y="596"/>
                    <a:pt x="6629" y="596"/>
                  </a:cubicBezTo>
                  <a:cubicBezTo>
                    <a:pt x="6772" y="596"/>
                    <a:pt x="6913" y="592"/>
                    <a:pt x="7051" y="585"/>
                  </a:cubicBezTo>
                  <a:cubicBezTo>
                    <a:pt x="6717" y="518"/>
                    <a:pt x="6366" y="468"/>
                    <a:pt x="6032" y="452"/>
                  </a:cubicBezTo>
                  <a:cubicBezTo>
                    <a:pt x="5397" y="385"/>
                    <a:pt x="4512" y="301"/>
                    <a:pt x="3526" y="234"/>
                  </a:cubicBezTo>
                  <a:lnTo>
                    <a:pt x="1036" y="51"/>
                  </a:lnTo>
                  <a:cubicBezTo>
                    <a:pt x="685" y="17"/>
                    <a:pt x="3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a:off x="1603628" y="4361591"/>
              <a:ext cx="8621" cy="103906"/>
            </a:xfrm>
            <a:custGeom>
              <a:avLst/>
              <a:gdLst/>
              <a:ahLst/>
              <a:cxnLst/>
              <a:rect l="l" t="t" r="r" b="b"/>
              <a:pathLst>
                <a:path w="269" h="3242" extrusionOk="0">
                  <a:moveTo>
                    <a:pt x="51" y="0"/>
                  </a:moveTo>
                  <a:cubicBezTo>
                    <a:pt x="1" y="0"/>
                    <a:pt x="1" y="719"/>
                    <a:pt x="51" y="1621"/>
                  </a:cubicBezTo>
                  <a:cubicBezTo>
                    <a:pt x="101" y="2523"/>
                    <a:pt x="168" y="3242"/>
                    <a:pt x="218" y="3242"/>
                  </a:cubicBezTo>
                  <a:cubicBezTo>
                    <a:pt x="268" y="3242"/>
                    <a:pt x="268" y="2506"/>
                    <a:pt x="218" y="1621"/>
                  </a:cubicBezTo>
                  <a:cubicBezTo>
                    <a:pt x="185" y="719"/>
                    <a:pt x="101" y="0"/>
                    <a:pt x="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a:off x="1623980" y="4362649"/>
              <a:ext cx="12884" cy="103906"/>
            </a:xfrm>
            <a:custGeom>
              <a:avLst/>
              <a:gdLst/>
              <a:ahLst/>
              <a:cxnLst/>
              <a:rect l="l" t="t" r="r" b="b"/>
              <a:pathLst>
                <a:path w="402" h="3242" extrusionOk="0">
                  <a:moveTo>
                    <a:pt x="34" y="1"/>
                  </a:moveTo>
                  <a:cubicBezTo>
                    <a:pt x="1" y="1"/>
                    <a:pt x="34" y="736"/>
                    <a:pt x="118" y="1638"/>
                  </a:cubicBezTo>
                  <a:cubicBezTo>
                    <a:pt x="201" y="2523"/>
                    <a:pt x="318" y="3242"/>
                    <a:pt x="368" y="3242"/>
                  </a:cubicBezTo>
                  <a:cubicBezTo>
                    <a:pt x="402" y="3242"/>
                    <a:pt x="368" y="2507"/>
                    <a:pt x="285" y="1621"/>
                  </a:cubicBezTo>
                  <a:cubicBezTo>
                    <a:pt x="201" y="719"/>
                    <a:pt x="84"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a:off x="1414597" y="4413000"/>
              <a:ext cx="115188" cy="5897"/>
            </a:xfrm>
            <a:custGeom>
              <a:avLst/>
              <a:gdLst/>
              <a:ahLst/>
              <a:cxnLst/>
              <a:rect l="l" t="t" r="r" b="b"/>
              <a:pathLst>
                <a:path w="3594" h="184" extrusionOk="0">
                  <a:moveTo>
                    <a:pt x="1" y="0"/>
                  </a:moveTo>
                  <a:lnTo>
                    <a:pt x="1" y="0"/>
                  </a:lnTo>
                  <a:cubicBezTo>
                    <a:pt x="1404" y="100"/>
                    <a:pt x="2474" y="167"/>
                    <a:pt x="3593" y="18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1414597" y="4411846"/>
              <a:ext cx="115188" cy="8269"/>
            </a:xfrm>
            <a:custGeom>
              <a:avLst/>
              <a:gdLst/>
              <a:ahLst/>
              <a:cxnLst/>
              <a:rect l="l" t="t" r="r" b="b"/>
              <a:pathLst>
                <a:path w="3594" h="258" extrusionOk="0">
                  <a:moveTo>
                    <a:pt x="471" y="0"/>
                  </a:moveTo>
                  <a:cubicBezTo>
                    <a:pt x="185" y="0"/>
                    <a:pt x="9" y="13"/>
                    <a:pt x="1" y="36"/>
                  </a:cubicBezTo>
                  <a:cubicBezTo>
                    <a:pt x="1" y="86"/>
                    <a:pt x="803" y="170"/>
                    <a:pt x="1789" y="220"/>
                  </a:cubicBezTo>
                  <a:cubicBezTo>
                    <a:pt x="2281" y="245"/>
                    <a:pt x="2728" y="257"/>
                    <a:pt x="3054" y="257"/>
                  </a:cubicBezTo>
                  <a:cubicBezTo>
                    <a:pt x="3380" y="257"/>
                    <a:pt x="3585" y="245"/>
                    <a:pt x="3593" y="220"/>
                  </a:cubicBezTo>
                  <a:cubicBezTo>
                    <a:pt x="3593" y="186"/>
                    <a:pt x="2791" y="103"/>
                    <a:pt x="1805" y="53"/>
                  </a:cubicBezTo>
                  <a:cubicBezTo>
                    <a:pt x="1277" y="17"/>
                    <a:pt x="801"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1276974" y="4557577"/>
              <a:ext cx="425239" cy="115700"/>
            </a:xfrm>
            <a:custGeom>
              <a:avLst/>
              <a:gdLst/>
              <a:ahLst/>
              <a:cxnLst/>
              <a:rect l="l" t="t" r="r" b="b"/>
              <a:pathLst>
                <a:path w="13268" h="3610" extrusionOk="0">
                  <a:moveTo>
                    <a:pt x="1" y="0"/>
                  </a:moveTo>
                  <a:lnTo>
                    <a:pt x="235" y="3609"/>
                  </a:lnTo>
                  <a:lnTo>
                    <a:pt x="13267" y="3609"/>
                  </a:lnTo>
                  <a:lnTo>
                    <a:pt x="12733" y="40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1293576" y="4573634"/>
              <a:ext cx="404343" cy="85189"/>
            </a:xfrm>
            <a:custGeom>
              <a:avLst/>
              <a:gdLst/>
              <a:ahLst/>
              <a:cxnLst/>
              <a:rect l="l" t="t" r="r" b="b"/>
              <a:pathLst>
                <a:path w="12616" h="2658" extrusionOk="0">
                  <a:moveTo>
                    <a:pt x="1" y="1"/>
                  </a:moveTo>
                  <a:lnTo>
                    <a:pt x="235" y="2657"/>
                  </a:lnTo>
                  <a:lnTo>
                    <a:pt x="12616" y="2473"/>
                  </a:lnTo>
                  <a:lnTo>
                    <a:pt x="12265" y="23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a:off x="1291974" y="4444056"/>
              <a:ext cx="420945" cy="129610"/>
            </a:xfrm>
            <a:custGeom>
              <a:avLst/>
              <a:gdLst/>
              <a:ahLst/>
              <a:cxnLst/>
              <a:rect l="l" t="t" r="r" b="b"/>
              <a:pathLst>
                <a:path w="13134" h="4044" extrusionOk="0">
                  <a:moveTo>
                    <a:pt x="0" y="0"/>
                  </a:moveTo>
                  <a:lnTo>
                    <a:pt x="117" y="3609"/>
                  </a:lnTo>
                  <a:lnTo>
                    <a:pt x="13133" y="4044"/>
                  </a:lnTo>
                  <a:lnTo>
                    <a:pt x="12716" y="819"/>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5"/>
            <p:cNvSpPr/>
            <p:nvPr/>
          </p:nvSpPr>
          <p:spPr>
            <a:xfrm>
              <a:off x="1380880" y="4494375"/>
              <a:ext cx="255983" cy="37531"/>
            </a:xfrm>
            <a:custGeom>
              <a:avLst/>
              <a:gdLst/>
              <a:ahLst/>
              <a:cxnLst/>
              <a:rect l="l" t="t" r="r" b="b"/>
              <a:pathLst>
                <a:path w="7987" h="1171" extrusionOk="0">
                  <a:moveTo>
                    <a:pt x="34" y="1"/>
                  </a:moveTo>
                  <a:lnTo>
                    <a:pt x="0" y="652"/>
                  </a:lnTo>
                  <a:lnTo>
                    <a:pt x="7937" y="1170"/>
                  </a:lnTo>
                  <a:lnTo>
                    <a:pt x="7987" y="519"/>
                  </a:lnTo>
                  <a:lnTo>
                    <a:pt x="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1294666" y="4608441"/>
              <a:ext cx="396298" cy="5929"/>
            </a:xfrm>
            <a:custGeom>
              <a:avLst/>
              <a:gdLst/>
              <a:ahLst/>
              <a:cxnLst/>
              <a:rect l="l" t="t" r="r" b="b"/>
              <a:pathLst>
                <a:path w="12365" h="185" extrusionOk="0">
                  <a:moveTo>
                    <a:pt x="6182" y="1"/>
                  </a:moveTo>
                  <a:cubicBezTo>
                    <a:pt x="4461" y="17"/>
                    <a:pt x="2924" y="34"/>
                    <a:pt x="1805" y="51"/>
                  </a:cubicBezTo>
                  <a:lnTo>
                    <a:pt x="485" y="84"/>
                  </a:lnTo>
                  <a:cubicBezTo>
                    <a:pt x="318" y="84"/>
                    <a:pt x="150" y="84"/>
                    <a:pt x="0" y="118"/>
                  </a:cubicBezTo>
                  <a:cubicBezTo>
                    <a:pt x="150" y="151"/>
                    <a:pt x="318" y="151"/>
                    <a:pt x="485" y="151"/>
                  </a:cubicBezTo>
                  <a:lnTo>
                    <a:pt x="1805" y="168"/>
                  </a:lnTo>
                  <a:cubicBezTo>
                    <a:pt x="2924" y="184"/>
                    <a:pt x="4478" y="184"/>
                    <a:pt x="6182" y="184"/>
                  </a:cubicBezTo>
                  <a:cubicBezTo>
                    <a:pt x="7886" y="168"/>
                    <a:pt x="9424" y="151"/>
                    <a:pt x="10543" y="134"/>
                  </a:cubicBezTo>
                  <a:lnTo>
                    <a:pt x="11880" y="101"/>
                  </a:lnTo>
                  <a:cubicBezTo>
                    <a:pt x="12030" y="101"/>
                    <a:pt x="12197" y="101"/>
                    <a:pt x="12364" y="67"/>
                  </a:cubicBezTo>
                  <a:cubicBezTo>
                    <a:pt x="12197" y="51"/>
                    <a:pt x="12030" y="34"/>
                    <a:pt x="11880" y="34"/>
                  </a:cubicBezTo>
                  <a:lnTo>
                    <a:pt x="10543" y="17"/>
                  </a:lnTo>
                  <a:cubicBezTo>
                    <a:pt x="9424" y="1"/>
                    <a:pt x="7886" y="1"/>
                    <a:pt x="6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a:off x="1296268" y="4626645"/>
              <a:ext cx="399503" cy="7532"/>
            </a:xfrm>
            <a:custGeom>
              <a:avLst/>
              <a:gdLst/>
              <a:ahLst/>
              <a:cxnLst/>
              <a:rect l="l" t="t" r="r" b="b"/>
              <a:pathLst>
                <a:path w="12465" h="235" extrusionOk="0">
                  <a:moveTo>
                    <a:pt x="501" y="1"/>
                  </a:moveTo>
                  <a:cubicBezTo>
                    <a:pt x="334" y="1"/>
                    <a:pt x="167" y="1"/>
                    <a:pt x="0" y="34"/>
                  </a:cubicBezTo>
                  <a:cubicBezTo>
                    <a:pt x="167" y="68"/>
                    <a:pt x="334" y="68"/>
                    <a:pt x="501" y="68"/>
                  </a:cubicBezTo>
                  <a:lnTo>
                    <a:pt x="1821" y="118"/>
                  </a:lnTo>
                  <a:cubicBezTo>
                    <a:pt x="2958" y="151"/>
                    <a:pt x="4511" y="185"/>
                    <a:pt x="6232" y="201"/>
                  </a:cubicBezTo>
                  <a:cubicBezTo>
                    <a:pt x="7953" y="235"/>
                    <a:pt x="9507" y="235"/>
                    <a:pt x="10627" y="235"/>
                  </a:cubicBezTo>
                  <a:lnTo>
                    <a:pt x="11964" y="235"/>
                  </a:lnTo>
                  <a:cubicBezTo>
                    <a:pt x="12131" y="235"/>
                    <a:pt x="12298" y="235"/>
                    <a:pt x="12465" y="201"/>
                  </a:cubicBezTo>
                  <a:cubicBezTo>
                    <a:pt x="12298" y="168"/>
                    <a:pt x="12131" y="168"/>
                    <a:pt x="11964" y="168"/>
                  </a:cubicBezTo>
                  <a:lnTo>
                    <a:pt x="10627" y="118"/>
                  </a:lnTo>
                  <a:cubicBezTo>
                    <a:pt x="9507" y="84"/>
                    <a:pt x="7953" y="51"/>
                    <a:pt x="6232" y="34"/>
                  </a:cubicBezTo>
                  <a:cubicBezTo>
                    <a:pt x="4511" y="1"/>
                    <a:pt x="2958" y="1"/>
                    <a:pt x="1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302"/>
        <p:cNvGrpSpPr/>
        <p:nvPr/>
      </p:nvGrpSpPr>
      <p:grpSpPr>
        <a:xfrm>
          <a:off x="0" y="0"/>
          <a:ext cx="0" cy="0"/>
          <a:chOff x="0" y="0"/>
          <a:chExt cx="0" cy="0"/>
        </a:xfrm>
      </p:grpSpPr>
      <p:sp>
        <p:nvSpPr>
          <p:cNvPr id="303" name="Google Shape;303;p16"/>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txBox="1">
            <a:spLocks noGrp="1"/>
          </p:cNvSpPr>
          <p:nvPr>
            <p:ph type="title"/>
          </p:nvPr>
        </p:nvSpPr>
        <p:spPr>
          <a:xfrm>
            <a:off x="3726000" y="2667600"/>
            <a:ext cx="3380400" cy="88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05" name="Google Shape;305;p16"/>
          <p:cNvSpPr txBox="1">
            <a:spLocks noGrp="1"/>
          </p:cNvSpPr>
          <p:nvPr>
            <p:ph type="subTitle" idx="1"/>
          </p:nvPr>
        </p:nvSpPr>
        <p:spPr>
          <a:xfrm>
            <a:off x="3726100" y="1712900"/>
            <a:ext cx="3380400" cy="945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06" name="Google Shape;306;p16"/>
          <p:cNvGrpSpPr/>
          <p:nvPr/>
        </p:nvGrpSpPr>
        <p:grpSpPr>
          <a:xfrm>
            <a:off x="1980709" y="594611"/>
            <a:ext cx="656880" cy="622850"/>
            <a:chOff x="1980709" y="594611"/>
            <a:chExt cx="656880" cy="622850"/>
          </a:xfrm>
        </p:grpSpPr>
        <p:sp>
          <p:nvSpPr>
            <p:cNvPr id="307" name="Google Shape;307;p16"/>
            <p:cNvSpPr/>
            <p:nvPr/>
          </p:nvSpPr>
          <p:spPr>
            <a:xfrm>
              <a:off x="1980709" y="594611"/>
              <a:ext cx="656880" cy="622850"/>
            </a:xfrm>
            <a:custGeom>
              <a:avLst/>
              <a:gdLst/>
              <a:ahLst/>
              <a:cxnLst/>
              <a:rect l="l" t="t" r="r" b="b"/>
              <a:pathLst>
                <a:path w="19670" h="18651" extrusionOk="0">
                  <a:moveTo>
                    <a:pt x="9650" y="1"/>
                  </a:moveTo>
                  <a:cubicBezTo>
                    <a:pt x="8645" y="1"/>
                    <a:pt x="7630" y="164"/>
                    <a:pt x="6643" y="500"/>
                  </a:cubicBezTo>
                  <a:cubicBezTo>
                    <a:pt x="3081" y="1703"/>
                    <a:pt x="594" y="4960"/>
                    <a:pt x="337" y="8714"/>
                  </a:cubicBezTo>
                  <a:cubicBezTo>
                    <a:pt x="1" y="13848"/>
                    <a:pt x="3899" y="18292"/>
                    <a:pt x="9033" y="18629"/>
                  </a:cubicBezTo>
                  <a:cubicBezTo>
                    <a:pt x="9245" y="18644"/>
                    <a:pt x="9456" y="18651"/>
                    <a:pt x="9666" y="18651"/>
                  </a:cubicBezTo>
                  <a:cubicBezTo>
                    <a:pt x="13194" y="18651"/>
                    <a:pt x="16427" y="16642"/>
                    <a:pt x="18001" y="13447"/>
                  </a:cubicBezTo>
                  <a:cubicBezTo>
                    <a:pt x="19670" y="10078"/>
                    <a:pt x="19140" y="6019"/>
                    <a:pt x="16654" y="3179"/>
                  </a:cubicBezTo>
                  <a:cubicBezTo>
                    <a:pt x="14853" y="1123"/>
                    <a:pt x="12287" y="1"/>
                    <a:pt x="96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2298429" y="732365"/>
              <a:ext cx="145769" cy="185943"/>
            </a:xfrm>
            <a:custGeom>
              <a:avLst/>
              <a:gdLst/>
              <a:ahLst/>
              <a:cxnLst/>
              <a:rect l="l" t="t" r="r" b="b"/>
              <a:pathLst>
                <a:path w="4365" h="5568" extrusionOk="0">
                  <a:moveTo>
                    <a:pt x="81" y="1"/>
                  </a:moveTo>
                  <a:cubicBezTo>
                    <a:pt x="48" y="113"/>
                    <a:pt x="48" y="242"/>
                    <a:pt x="48" y="386"/>
                  </a:cubicBezTo>
                  <a:cubicBezTo>
                    <a:pt x="48" y="659"/>
                    <a:pt x="32" y="1012"/>
                    <a:pt x="16" y="1429"/>
                  </a:cubicBezTo>
                  <a:cubicBezTo>
                    <a:pt x="16" y="2311"/>
                    <a:pt x="0" y="3530"/>
                    <a:pt x="0" y="4878"/>
                  </a:cubicBezTo>
                  <a:lnTo>
                    <a:pt x="0" y="5488"/>
                  </a:lnTo>
                  <a:lnTo>
                    <a:pt x="0" y="5568"/>
                  </a:lnTo>
                  <a:lnTo>
                    <a:pt x="81" y="5568"/>
                  </a:lnTo>
                  <a:cubicBezTo>
                    <a:pt x="1284" y="5568"/>
                    <a:pt x="2359" y="5552"/>
                    <a:pt x="3129" y="5536"/>
                  </a:cubicBezTo>
                  <a:lnTo>
                    <a:pt x="4043" y="5520"/>
                  </a:lnTo>
                  <a:cubicBezTo>
                    <a:pt x="4139" y="5520"/>
                    <a:pt x="4252" y="5520"/>
                    <a:pt x="4364" y="5488"/>
                  </a:cubicBezTo>
                  <a:cubicBezTo>
                    <a:pt x="4252" y="5472"/>
                    <a:pt x="4156" y="5456"/>
                    <a:pt x="4043" y="5456"/>
                  </a:cubicBezTo>
                  <a:lnTo>
                    <a:pt x="3129" y="5440"/>
                  </a:lnTo>
                  <a:cubicBezTo>
                    <a:pt x="2376" y="5424"/>
                    <a:pt x="1332" y="5408"/>
                    <a:pt x="161" y="5408"/>
                  </a:cubicBezTo>
                  <a:lnTo>
                    <a:pt x="161" y="5408"/>
                  </a:lnTo>
                  <a:lnTo>
                    <a:pt x="161" y="4878"/>
                  </a:lnTo>
                  <a:cubicBezTo>
                    <a:pt x="161" y="3530"/>
                    <a:pt x="145" y="2311"/>
                    <a:pt x="145" y="1429"/>
                  </a:cubicBezTo>
                  <a:cubicBezTo>
                    <a:pt x="129" y="1012"/>
                    <a:pt x="113" y="659"/>
                    <a:pt x="113" y="386"/>
                  </a:cubicBezTo>
                  <a:cubicBezTo>
                    <a:pt x="113" y="242"/>
                    <a:pt x="113" y="113"/>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a:off x="2299497" y="646106"/>
              <a:ext cx="5377" cy="52029"/>
            </a:xfrm>
            <a:custGeom>
              <a:avLst/>
              <a:gdLst/>
              <a:ahLst/>
              <a:cxnLst/>
              <a:rect l="l" t="t" r="r" b="b"/>
              <a:pathLst>
                <a:path w="161" h="1558" extrusionOk="0">
                  <a:moveTo>
                    <a:pt x="81" y="1"/>
                  </a:moveTo>
                  <a:cubicBezTo>
                    <a:pt x="32" y="1"/>
                    <a:pt x="0" y="338"/>
                    <a:pt x="0" y="771"/>
                  </a:cubicBezTo>
                  <a:cubicBezTo>
                    <a:pt x="0" y="1204"/>
                    <a:pt x="32" y="1557"/>
                    <a:pt x="81" y="1557"/>
                  </a:cubicBezTo>
                  <a:cubicBezTo>
                    <a:pt x="113" y="1557"/>
                    <a:pt x="161" y="1204"/>
                    <a:pt x="161" y="771"/>
                  </a:cubicBezTo>
                  <a:cubicBezTo>
                    <a:pt x="161" y="338"/>
                    <a:pt x="129"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a:off x="2406662" y="687816"/>
              <a:ext cx="38605" cy="36668"/>
            </a:xfrm>
            <a:custGeom>
              <a:avLst/>
              <a:gdLst/>
              <a:ahLst/>
              <a:cxnLst/>
              <a:rect l="l" t="t" r="r" b="b"/>
              <a:pathLst>
                <a:path w="1156" h="1098" extrusionOk="0">
                  <a:moveTo>
                    <a:pt x="1114" y="0"/>
                  </a:moveTo>
                  <a:cubicBezTo>
                    <a:pt x="1056" y="0"/>
                    <a:pt x="799" y="214"/>
                    <a:pt x="513" y="485"/>
                  </a:cubicBezTo>
                  <a:cubicBezTo>
                    <a:pt x="209" y="789"/>
                    <a:pt x="0" y="1062"/>
                    <a:pt x="32" y="1094"/>
                  </a:cubicBezTo>
                  <a:cubicBezTo>
                    <a:pt x="33" y="1096"/>
                    <a:pt x="35" y="1097"/>
                    <a:pt x="38" y="1097"/>
                  </a:cubicBezTo>
                  <a:cubicBezTo>
                    <a:pt x="83" y="1097"/>
                    <a:pt x="340" y="883"/>
                    <a:pt x="626" y="613"/>
                  </a:cubicBezTo>
                  <a:cubicBezTo>
                    <a:pt x="931" y="308"/>
                    <a:pt x="1155" y="35"/>
                    <a:pt x="1123" y="3"/>
                  </a:cubicBezTo>
                  <a:cubicBezTo>
                    <a:pt x="1121" y="1"/>
                    <a:pt x="1118" y="0"/>
                    <a:pt x="11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a:off x="2482202" y="778283"/>
              <a:ext cx="45551" cy="27117"/>
            </a:xfrm>
            <a:custGeom>
              <a:avLst/>
              <a:gdLst/>
              <a:ahLst/>
              <a:cxnLst/>
              <a:rect l="l" t="t" r="r" b="b"/>
              <a:pathLst>
                <a:path w="1364" h="812" extrusionOk="0">
                  <a:moveTo>
                    <a:pt x="1315" y="0"/>
                  </a:moveTo>
                  <a:cubicBezTo>
                    <a:pt x="1243" y="0"/>
                    <a:pt x="953" y="111"/>
                    <a:pt x="626" y="310"/>
                  </a:cubicBezTo>
                  <a:cubicBezTo>
                    <a:pt x="257" y="535"/>
                    <a:pt x="0" y="776"/>
                    <a:pt x="16" y="808"/>
                  </a:cubicBezTo>
                  <a:cubicBezTo>
                    <a:pt x="19" y="811"/>
                    <a:pt x="24" y="812"/>
                    <a:pt x="30" y="812"/>
                  </a:cubicBezTo>
                  <a:cubicBezTo>
                    <a:pt x="101" y="812"/>
                    <a:pt x="383" y="660"/>
                    <a:pt x="706" y="455"/>
                  </a:cubicBezTo>
                  <a:cubicBezTo>
                    <a:pt x="1075" y="230"/>
                    <a:pt x="1364" y="54"/>
                    <a:pt x="1332" y="6"/>
                  </a:cubicBezTo>
                  <a:cubicBezTo>
                    <a:pt x="1330" y="2"/>
                    <a:pt x="1324" y="0"/>
                    <a:pt x="131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a:off x="2504142" y="910260"/>
              <a:ext cx="71298" cy="5377"/>
            </a:xfrm>
            <a:custGeom>
              <a:avLst/>
              <a:gdLst/>
              <a:ahLst/>
              <a:cxnLst/>
              <a:rect l="l" t="t" r="r" b="b"/>
              <a:pathLst>
                <a:path w="2135" h="161" extrusionOk="0">
                  <a:moveTo>
                    <a:pt x="1076" y="0"/>
                  </a:moveTo>
                  <a:cubicBezTo>
                    <a:pt x="482" y="0"/>
                    <a:pt x="1" y="32"/>
                    <a:pt x="1" y="80"/>
                  </a:cubicBezTo>
                  <a:cubicBezTo>
                    <a:pt x="1" y="129"/>
                    <a:pt x="482" y="161"/>
                    <a:pt x="1076" y="161"/>
                  </a:cubicBezTo>
                  <a:cubicBezTo>
                    <a:pt x="1653" y="161"/>
                    <a:pt x="2135" y="129"/>
                    <a:pt x="2135" y="80"/>
                  </a:cubicBezTo>
                  <a:cubicBezTo>
                    <a:pt x="2135" y="32"/>
                    <a:pt x="1653" y="0"/>
                    <a:pt x="107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a:off x="2013402" y="905418"/>
              <a:ext cx="67525" cy="5410"/>
            </a:xfrm>
            <a:custGeom>
              <a:avLst/>
              <a:gdLst/>
              <a:ahLst/>
              <a:cxnLst/>
              <a:rect l="l" t="t" r="r" b="b"/>
              <a:pathLst>
                <a:path w="2022" h="162" extrusionOk="0">
                  <a:moveTo>
                    <a:pt x="1011" y="1"/>
                  </a:moveTo>
                  <a:cubicBezTo>
                    <a:pt x="449" y="1"/>
                    <a:pt x="0" y="33"/>
                    <a:pt x="0" y="81"/>
                  </a:cubicBezTo>
                  <a:cubicBezTo>
                    <a:pt x="0" y="129"/>
                    <a:pt x="449" y="161"/>
                    <a:pt x="1011" y="161"/>
                  </a:cubicBezTo>
                  <a:cubicBezTo>
                    <a:pt x="1572" y="161"/>
                    <a:pt x="2022" y="129"/>
                    <a:pt x="2022" y="81"/>
                  </a:cubicBezTo>
                  <a:cubicBezTo>
                    <a:pt x="2022" y="33"/>
                    <a:pt x="1572" y="1"/>
                    <a:pt x="101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a:off x="2061625" y="1008208"/>
              <a:ext cx="55202" cy="43180"/>
            </a:xfrm>
            <a:custGeom>
              <a:avLst/>
              <a:gdLst/>
              <a:ahLst/>
              <a:cxnLst/>
              <a:rect l="l" t="t" r="r" b="b"/>
              <a:pathLst>
                <a:path w="1653" h="1293" extrusionOk="0">
                  <a:moveTo>
                    <a:pt x="1612" y="0"/>
                  </a:moveTo>
                  <a:cubicBezTo>
                    <a:pt x="1546" y="0"/>
                    <a:pt x="1194" y="248"/>
                    <a:pt x="770" y="581"/>
                  </a:cubicBezTo>
                  <a:cubicBezTo>
                    <a:pt x="337" y="934"/>
                    <a:pt x="0" y="1255"/>
                    <a:pt x="16" y="1287"/>
                  </a:cubicBezTo>
                  <a:cubicBezTo>
                    <a:pt x="19" y="1290"/>
                    <a:pt x="23" y="1292"/>
                    <a:pt x="30" y="1292"/>
                  </a:cubicBezTo>
                  <a:cubicBezTo>
                    <a:pt x="108" y="1292"/>
                    <a:pt x="468" y="1035"/>
                    <a:pt x="882" y="709"/>
                  </a:cubicBezTo>
                  <a:cubicBezTo>
                    <a:pt x="1316" y="356"/>
                    <a:pt x="1653" y="35"/>
                    <a:pt x="1620" y="3"/>
                  </a:cubicBezTo>
                  <a:cubicBezTo>
                    <a:pt x="1619" y="1"/>
                    <a:pt x="1616" y="0"/>
                    <a:pt x="161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2165016" y="1085918"/>
              <a:ext cx="38605" cy="59577"/>
            </a:xfrm>
            <a:custGeom>
              <a:avLst/>
              <a:gdLst/>
              <a:ahLst/>
              <a:cxnLst/>
              <a:rect l="l" t="t" r="r" b="b"/>
              <a:pathLst>
                <a:path w="1156" h="1784" extrusionOk="0">
                  <a:moveTo>
                    <a:pt x="1102" y="0"/>
                  </a:moveTo>
                  <a:cubicBezTo>
                    <a:pt x="1050" y="0"/>
                    <a:pt x="758" y="344"/>
                    <a:pt x="466" y="821"/>
                  </a:cubicBezTo>
                  <a:cubicBezTo>
                    <a:pt x="177" y="1318"/>
                    <a:pt x="0" y="1751"/>
                    <a:pt x="49" y="1783"/>
                  </a:cubicBezTo>
                  <a:cubicBezTo>
                    <a:pt x="49" y="1784"/>
                    <a:pt x="50" y="1784"/>
                    <a:pt x="51" y="1784"/>
                  </a:cubicBezTo>
                  <a:cubicBezTo>
                    <a:pt x="90" y="1784"/>
                    <a:pt x="327" y="1389"/>
                    <a:pt x="610" y="901"/>
                  </a:cubicBezTo>
                  <a:cubicBezTo>
                    <a:pt x="899" y="420"/>
                    <a:pt x="1156" y="19"/>
                    <a:pt x="1107" y="2"/>
                  </a:cubicBezTo>
                  <a:cubicBezTo>
                    <a:pt x="1106" y="1"/>
                    <a:pt x="1104" y="0"/>
                    <a:pt x="11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2299497" y="1114370"/>
              <a:ext cx="5377" cy="71298"/>
            </a:xfrm>
            <a:custGeom>
              <a:avLst/>
              <a:gdLst/>
              <a:ahLst/>
              <a:cxnLst/>
              <a:rect l="l" t="t" r="r" b="b"/>
              <a:pathLst>
                <a:path w="161" h="2135" extrusionOk="0">
                  <a:moveTo>
                    <a:pt x="81" y="1"/>
                  </a:moveTo>
                  <a:cubicBezTo>
                    <a:pt x="32" y="1"/>
                    <a:pt x="0" y="482"/>
                    <a:pt x="0" y="1076"/>
                  </a:cubicBezTo>
                  <a:cubicBezTo>
                    <a:pt x="0" y="1653"/>
                    <a:pt x="32" y="2135"/>
                    <a:pt x="81" y="2135"/>
                  </a:cubicBezTo>
                  <a:cubicBezTo>
                    <a:pt x="113" y="2135"/>
                    <a:pt x="161" y="1653"/>
                    <a:pt x="161" y="1076"/>
                  </a:cubicBezTo>
                  <a:cubicBezTo>
                    <a:pt x="161" y="482"/>
                    <a:pt x="113" y="1"/>
                    <a:pt x="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a:off x="2401285" y="1091328"/>
              <a:ext cx="55235" cy="46853"/>
            </a:xfrm>
            <a:custGeom>
              <a:avLst/>
              <a:gdLst/>
              <a:ahLst/>
              <a:cxnLst/>
              <a:rect l="l" t="t" r="r" b="b"/>
              <a:pathLst>
                <a:path w="1654" h="1403" extrusionOk="0">
                  <a:moveTo>
                    <a:pt x="36" y="0"/>
                  </a:moveTo>
                  <a:cubicBezTo>
                    <a:pt x="34" y="0"/>
                    <a:pt x="33" y="1"/>
                    <a:pt x="33" y="1"/>
                  </a:cubicBezTo>
                  <a:cubicBezTo>
                    <a:pt x="1" y="33"/>
                    <a:pt x="289" y="418"/>
                    <a:pt x="739" y="819"/>
                  </a:cubicBezTo>
                  <a:cubicBezTo>
                    <a:pt x="1150" y="1171"/>
                    <a:pt x="1534" y="1403"/>
                    <a:pt x="1621" y="1403"/>
                  </a:cubicBezTo>
                  <a:cubicBezTo>
                    <a:pt x="1629" y="1403"/>
                    <a:pt x="1634" y="1401"/>
                    <a:pt x="1637" y="1397"/>
                  </a:cubicBezTo>
                  <a:cubicBezTo>
                    <a:pt x="1653" y="1365"/>
                    <a:pt x="1284" y="1076"/>
                    <a:pt x="851" y="691"/>
                  </a:cubicBezTo>
                  <a:cubicBezTo>
                    <a:pt x="413" y="315"/>
                    <a:pt x="81" y="0"/>
                    <a:pt x="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a:off x="2482736" y="1015722"/>
              <a:ext cx="46085" cy="44649"/>
            </a:xfrm>
            <a:custGeom>
              <a:avLst/>
              <a:gdLst/>
              <a:ahLst/>
              <a:cxnLst/>
              <a:rect l="l" t="t" r="r" b="b"/>
              <a:pathLst>
                <a:path w="1380" h="1337" extrusionOk="0">
                  <a:moveTo>
                    <a:pt x="40" y="0"/>
                  </a:moveTo>
                  <a:cubicBezTo>
                    <a:pt x="37" y="0"/>
                    <a:pt x="34" y="1"/>
                    <a:pt x="32" y="3"/>
                  </a:cubicBezTo>
                  <a:cubicBezTo>
                    <a:pt x="0" y="35"/>
                    <a:pt x="273" y="372"/>
                    <a:pt x="626" y="725"/>
                  </a:cubicBezTo>
                  <a:cubicBezTo>
                    <a:pt x="975" y="1074"/>
                    <a:pt x="1281" y="1337"/>
                    <a:pt x="1340" y="1337"/>
                  </a:cubicBezTo>
                  <a:cubicBezTo>
                    <a:pt x="1344" y="1337"/>
                    <a:pt x="1346" y="1336"/>
                    <a:pt x="1348" y="1334"/>
                  </a:cubicBezTo>
                  <a:cubicBezTo>
                    <a:pt x="1380" y="1302"/>
                    <a:pt x="1107" y="981"/>
                    <a:pt x="754" y="612"/>
                  </a:cubicBezTo>
                  <a:cubicBezTo>
                    <a:pt x="405" y="263"/>
                    <a:pt x="99" y="0"/>
                    <a:pt x="4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2072846" y="773541"/>
              <a:ext cx="40775" cy="38805"/>
            </a:xfrm>
            <a:custGeom>
              <a:avLst/>
              <a:gdLst/>
              <a:ahLst/>
              <a:cxnLst/>
              <a:rect l="l" t="t" r="r" b="b"/>
              <a:pathLst>
                <a:path w="1221" h="1162" extrusionOk="0">
                  <a:moveTo>
                    <a:pt x="42" y="0"/>
                  </a:moveTo>
                  <a:cubicBezTo>
                    <a:pt x="38" y="0"/>
                    <a:pt x="35" y="1"/>
                    <a:pt x="33" y="3"/>
                  </a:cubicBezTo>
                  <a:cubicBezTo>
                    <a:pt x="1" y="35"/>
                    <a:pt x="226" y="324"/>
                    <a:pt x="546" y="645"/>
                  </a:cubicBezTo>
                  <a:cubicBezTo>
                    <a:pt x="847" y="945"/>
                    <a:pt x="1119" y="1161"/>
                    <a:pt x="1179" y="1161"/>
                  </a:cubicBezTo>
                  <a:cubicBezTo>
                    <a:pt x="1183" y="1161"/>
                    <a:pt x="1186" y="1160"/>
                    <a:pt x="1188" y="1158"/>
                  </a:cubicBezTo>
                  <a:cubicBezTo>
                    <a:pt x="1220" y="1126"/>
                    <a:pt x="980" y="837"/>
                    <a:pt x="659" y="517"/>
                  </a:cubicBezTo>
                  <a:cubicBezTo>
                    <a:pt x="358" y="216"/>
                    <a:pt x="100" y="0"/>
                    <a:pt x="4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a:off x="2162344" y="680302"/>
              <a:ext cx="40208" cy="38271"/>
            </a:xfrm>
            <a:custGeom>
              <a:avLst/>
              <a:gdLst/>
              <a:ahLst/>
              <a:cxnLst/>
              <a:rect l="l" t="t" r="r" b="b"/>
              <a:pathLst>
                <a:path w="1204" h="1146" extrusionOk="0">
                  <a:moveTo>
                    <a:pt x="41" y="1"/>
                  </a:moveTo>
                  <a:cubicBezTo>
                    <a:pt x="37" y="1"/>
                    <a:pt x="34" y="2"/>
                    <a:pt x="32" y="4"/>
                  </a:cubicBezTo>
                  <a:cubicBezTo>
                    <a:pt x="0" y="36"/>
                    <a:pt x="241" y="325"/>
                    <a:pt x="546" y="629"/>
                  </a:cubicBezTo>
                  <a:cubicBezTo>
                    <a:pt x="846" y="930"/>
                    <a:pt x="1104" y="1146"/>
                    <a:pt x="1162" y="1146"/>
                  </a:cubicBezTo>
                  <a:cubicBezTo>
                    <a:pt x="1166" y="1146"/>
                    <a:pt x="1169" y="1145"/>
                    <a:pt x="1171" y="1143"/>
                  </a:cubicBezTo>
                  <a:cubicBezTo>
                    <a:pt x="1204" y="1111"/>
                    <a:pt x="979" y="838"/>
                    <a:pt x="658" y="517"/>
                  </a:cubicBezTo>
                  <a:cubicBezTo>
                    <a:pt x="372" y="231"/>
                    <a:pt x="99" y="1"/>
                    <a:pt x="4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 name="Google Shape;321;p16"/>
          <p:cNvGrpSpPr/>
          <p:nvPr/>
        </p:nvGrpSpPr>
        <p:grpSpPr>
          <a:xfrm>
            <a:off x="-94857" y="1618000"/>
            <a:ext cx="906006" cy="595800"/>
            <a:chOff x="-94857" y="1618000"/>
            <a:chExt cx="906006" cy="595800"/>
          </a:xfrm>
        </p:grpSpPr>
        <p:sp>
          <p:nvSpPr>
            <p:cNvPr id="322" name="Google Shape;322;p16"/>
            <p:cNvSpPr/>
            <p:nvPr/>
          </p:nvSpPr>
          <p:spPr>
            <a:xfrm>
              <a:off x="-94857" y="1618000"/>
              <a:ext cx="906006" cy="595800"/>
            </a:xfrm>
            <a:custGeom>
              <a:avLst/>
              <a:gdLst/>
              <a:ahLst/>
              <a:cxnLst/>
              <a:rect l="l" t="t" r="r" b="b"/>
              <a:pathLst>
                <a:path w="27130" h="17841" extrusionOk="0">
                  <a:moveTo>
                    <a:pt x="0" y="1"/>
                  </a:moveTo>
                  <a:lnTo>
                    <a:pt x="0" y="17841"/>
                  </a:lnTo>
                  <a:lnTo>
                    <a:pt x="27130" y="17841"/>
                  </a:lnTo>
                  <a:lnTo>
                    <a:pt x="271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a:off x="-63266" y="1642646"/>
              <a:ext cx="842289" cy="544372"/>
            </a:xfrm>
            <a:custGeom>
              <a:avLst/>
              <a:gdLst/>
              <a:ahLst/>
              <a:cxnLst/>
              <a:rect l="l" t="t" r="r" b="b"/>
              <a:pathLst>
                <a:path w="25222" h="16301" extrusionOk="0">
                  <a:moveTo>
                    <a:pt x="1" y="1"/>
                  </a:moveTo>
                  <a:lnTo>
                    <a:pt x="1" y="16301"/>
                  </a:lnTo>
                  <a:lnTo>
                    <a:pt x="25221" y="16301"/>
                  </a:lnTo>
                  <a:lnTo>
                    <a:pt x="2522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a:off x="220692" y="1840879"/>
              <a:ext cx="274908" cy="150044"/>
            </a:xfrm>
            <a:custGeom>
              <a:avLst/>
              <a:gdLst/>
              <a:ahLst/>
              <a:cxnLst/>
              <a:rect l="l" t="t" r="r" b="b"/>
              <a:pathLst>
                <a:path w="8232" h="4493" extrusionOk="0">
                  <a:moveTo>
                    <a:pt x="1" y="1"/>
                  </a:moveTo>
                  <a:lnTo>
                    <a:pt x="1" y="4493"/>
                  </a:lnTo>
                  <a:lnTo>
                    <a:pt x="8231" y="4493"/>
                  </a:lnTo>
                  <a:lnTo>
                    <a:pt x="823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16"/>
          <p:cNvGrpSpPr/>
          <p:nvPr/>
        </p:nvGrpSpPr>
        <p:grpSpPr>
          <a:xfrm>
            <a:off x="7881171" y="2280917"/>
            <a:ext cx="978340" cy="2392217"/>
            <a:chOff x="7881171" y="2278620"/>
            <a:chExt cx="978340" cy="2392217"/>
          </a:xfrm>
        </p:grpSpPr>
        <p:sp>
          <p:nvSpPr>
            <p:cNvPr id="326" name="Google Shape;326;p16"/>
            <p:cNvSpPr/>
            <p:nvPr/>
          </p:nvSpPr>
          <p:spPr>
            <a:xfrm>
              <a:off x="8442641" y="2530953"/>
              <a:ext cx="373456" cy="90567"/>
            </a:xfrm>
            <a:custGeom>
              <a:avLst/>
              <a:gdLst/>
              <a:ahLst/>
              <a:cxnLst/>
              <a:rect l="l" t="t" r="r" b="b"/>
              <a:pathLst>
                <a:path w="11183" h="2712" extrusionOk="0">
                  <a:moveTo>
                    <a:pt x="1" y="0"/>
                  </a:moveTo>
                  <a:lnTo>
                    <a:pt x="241" y="2712"/>
                  </a:lnTo>
                  <a:lnTo>
                    <a:pt x="11183" y="2712"/>
                  </a:lnTo>
                  <a:lnTo>
                    <a:pt x="11183" y="819"/>
                  </a:ln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8463547" y="2479525"/>
              <a:ext cx="347208" cy="78244"/>
            </a:xfrm>
            <a:custGeom>
              <a:avLst/>
              <a:gdLst/>
              <a:ahLst/>
              <a:cxnLst/>
              <a:rect l="l" t="t" r="r" b="b"/>
              <a:pathLst>
                <a:path w="10397" h="2343" extrusionOk="0">
                  <a:moveTo>
                    <a:pt x="0" y="0"/>
                  </a:moveTo>
                  <a:lnTo>
                    <a:pt x="0" y="1589"/>
                  </a:lnTo>
                  <a:lnTo>
                    <a:pt x="10188" y="2343"/>
                  </a:lnTo>
                  <a:lnTo>
                    <a:pt x="1039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429250" y="2431302"/>
              <a:ext cx="349879" cy="48256"/>
            </a:xfrm>
            <a:custGeom>
              <a:avLst/>
              <a:gdLst/>
              <a:ahLst/>
              <a:cxnLst/>
              <a:rect l="l" t="t" r="r" b="b"/>
              <a:pathLst>
                <a:path w="10477" h="1445" extrusionOk="0">
                  <a:moveTo>
                    <a:pt x="1" y="0"/>
                  </a:moveTo>
                  <a:lnTo>
                    <a:pt x="209" y="1444"/>
                  </a:lnTo>
                  <a:lnTo>
                    <a:pt x="10477" y="1444"/>
                  </a:lnTo>
                  <a:lnTo>
                    <a:pt x="1047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8463547" y="2479525"/>
              <a:ext cx="335419" cy="11822"/>
            </a:xfrm>
            <a:custGeom>
              <a:avLst/>
              <a:gdLst/>
              <a:ahLst/>
              <a:cxnLst/>
              <a:rect l="l" t="t" r="r" b="b"/>
              <a:pathLst>
                <a:path w="10044" h="354" extrusionOk="0">
                  <a:moveTo>
                    <a:pt x="0" y="0"/>
                  </a:moveTo>
                  <a:lnTo>
                    <a:pt x="0" y="353"/>
                  </a:lnTo>
                  <a:lnTo>
                    <a:pt x="100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8463547" y="2532556"/>
              <a:ext cx="341297" cy="25213"/>
            </a:xfrm>
            <a:custGeom>
              <a:avLst/>
              <a:gdLst/>
              <a:ahLst/>
              <a:cxnLst/>
              <a:rect l="l" t="t" r="r" b="b"/>
              <a:pathLst>
                <a:path w="10220" h="755" extrusionOk="0">
                  <a:moveTo>
                    <a:pt x="0" y="1"/>
                  </a:moveTo>
                  <a:lnTo>
                    <a:pt x="10188" y="755"/>
                  </a:lnTo>
                  <a:lnTo>
                    <a:pt x="10220" y="370"/>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8650525" y="2504705"/>
              <a:ext cx="148441" cy="7514"/>
            </a:xfrm>
            <a:custGeom>
              <a:avLst/>
              <a:gdLst/>
              <a:ahLst/>
              <a:cxnLst/>
              <a:rect l="l" t="t" r="r" b="b"/>
              <a:pathLst>
                <a:path w="4445" h="225" extrusionOk="0">
                  <a:moveTo>
                    <a:pt x="1765" y="0"/>
                  </a:moveTo>
                  <a:lnTo>
                    <a:pt x="1" y="225"/>
                  </a:lnTo>
                  <a:lnTo>
                    <a:pt x="4445" y="225"/>
                  </a:lnTo>
                  <a:lnTo>
                    <a:pt x="17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8447484" y="2583984"/>
              <a:ext cx="110938" cy="8082"/>
            </a:xfrm>
            <a:custGeom>
              <a:avLst/>
              <a:gdLst/>
              <a:ahLst/>
              <a:cxnLst/>
              <a:rect l="l" t="t" r="r" b="b"/>
              <a:pathLst>
                <a:path w="3322" h="242" extrusionOk="0">
                  <a:moveTo>
                    <a:pt x="0" y="1"/>
                  </a:moveTo>
                  <a:lnTo>
                    <a:pt x="16" y="241"/>
                  </a:lnTo>
                  <a:lnTo>
                    <a:pt x="332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8550874" y="2448434"/>
              <a:ext cx="228789" cy="7013"/>
            </a:xfrm>
            <a:custGeom>
              <a:avLst/>
              <a:gdLst/>
              <a:ahLst/>
              <a:cxnLst/>
              <a:rect l="l" t="t" r="r" b="b"/>
              <a:pathLst>
                <a:path w="6851" h="210" extrusionOk="0">
                  <a:moveTo>
                    <a:pt x="6835" y="1"/>
                  </a:moveTo>
                  <a:lnTo>
                    <a:pt x="0" y="209"/>
                  </a:lnTo>
                  <a:cubicBezTo>
                    <a:pt x="0" y="209"/>
                    <a:pt x="6851" y="161"/>
                    <a:pt x="683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a:off x="7992076" y="2278620"/>
              <a:ext cx="390588" cy="52530"/>
            </a:xfrm>
            <a:custGeom>
              <a:avLst/>
              <a:gdLst/>
              <a:ahLst/>
              <a:cxnLst/>
              <a:rect l="l" t="t" r="r" b="b"/>
              <a:pathLst>
                <a:path w="11696" h="1573" extrusionOk="0">
                  <a:moveTo>
                    <a:pt x="0" y="0"/>
                  </a:moveTo>
                  <a:lnTo>
                    <a:pt x="0" y="1572"/>
                  </a:lnTo>
                  <a:lnTo>
                    <a:pt x="11696" y="1572"/>
                  </a:lnTo>
                  <a:lnTo>
                    <a:pt x="1169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a:off x="8042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3" y="1476"/>
                    <a:pt x="145" y="1139"/>
                    <a:pt x="145" y="738"/>
                  </a:cubicBezTo>
                  <a:cubicBezTo>
                    <a:pt x="145" y="337"/>
                    <a:pt x="113"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8034387" y="2279689"/>
              <a:ext cx="4842" cy="49324"/>
            </a:xfrm>
            <a:custGeom>
              <a:avLst/>
              <a:gdLst/>
              <a:ahLst/>
              <a:cxnLst/>
              <a:rect l="l" t="t" r="r" b="b"/>
              <a:pathLst>
                <a:path w="145" h="1477" extrusionOk="0">
                  <a:moveTo>
                    <a:pt x="65" y="0"/>
                  </a:moveTo>
                  <a:cubicBezTo>
                    <a:pt x="33" y="0"/>
                    <a:pt x="1" y="337"/>
                    <a:pt x="1" y="738"/>
                  </a:cubicBezTo>
                  <a:cubicBezTo>
                    <a:pt x="1" y="1139"/>
                    <a:pt x="33" y="1476"/>
                    <a:pt x="65" y="1476"/>
                  </a:cubicBezTo>
                  <a:cubicBezTo>
                    <a:pt x="113" y="1476"/>
                    <a:pt x="145" y="1139"/>
                    <a:pt x="145" y="738"/>
                  </a:cubicBezTo>
                  <a:cubicBezTo>
                    <a:pt x="145" y="337"/>
                    <a:pt x="113" y="0"/>
                    <a:pt x="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8349970" y="2280758"/>
              <a:ext cx="4842" cy="49324"/>
            </a:xfrm>
            <a:custGeom>
              <a:avLst/>
              <a:gdLst/>
              <a:ahLst/>
              <a:cxnLst/>
              <a:rect l="l" t="t" r="r" b="b"/>
              <a:pathLst>
                <a:path w="145" h="1477" extrusionOk="0">
                  <a:moveTo>
                    <a:pt x="64" y="0"/>
                  </a:moveTo>
                  <a:cubicBezTo>
                    <a:pt x="32" y="0"/>
                    <a:pt x="0" y="337"/>
                    <a:pt x="0" y="738"/>
                  </a:cubicBezTo>
                  <a:cubicBezTo>
                    <a:pt x="0" y="1139"/>
                    <a:pt x="32" y="1476"/>
                    <a:pt x="64" y="1476"/>
                  </a:cubicBezTo>
                  <a:cubicBezTo>
                    <a:pt x="112" y="1476"/>
                    <a:pt x="145" y="1139"/>
                    <a:pt x="145" y="738"/>
                  </a:cubicBezTo>
                  <a:cubicBezTo>
                    <a:pt x="145" y="337"/>
                    <a:pt x="112" y="0"/>
                    <a:pt x="6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8341388" y="2279689"/>
              <a:ext cx="4842" cy="49324"/>
            </a:xfrm>
            <a:custGeom>
              <a:avLst/>
              <a:gdLst/>
              <a:ahLst/>
              <a:cxnLst/>
              <a:rect l="l" t="t" r="r" b="b"/>
              <a:pathLst>
                <a:path w="145" h="1477" extrusionOk="0">
                  <a:moveTo>
                    <a:pt x="81" y="0"/>
                  </a:moveTo>
                  <a:cubicBezTo>
                    <a:pt x="33" y="0"/>
                    <a:pt x="0" y="337"/>
                    <a:pt x="0" y="738"/>
                  </a:cubicBezTo>
                  <a:cubicBezTo>
                    <a:pt x="0" y="1139"/>
                    <a:pt x="33" y="1476"/>
                    <a:pt x="81" y="1476"/>
                  </a:cubicBezTo>
                  <a:cubicBezTo>
                    <a:pt x="113" y="1476"/>
                    <a:pt x="145" y="1139"/>
                    <a:pt x="145" y="738"/>
                  </a:cubicBezTo>
                  <a:cubicBezTo>
                    <a:pt x="145" y="337"/>
                    <a:pt x="113" y="0"/>
                    <a:pt x="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8093330" y="2303800"/>
              <a:ext cx="199335" cy="4842"/>
            </a:xfrm>
            <a:custGeom>
              <a:avLst/>
              <a:gdLst/>
              <a:ahLst/>
              <a:cxnLst/>
              <a:rect l="l" t="t" r="r" b="b"/>
              <a:pathLst>
                <a:path w="5969" h="145" extrusionOk="0">
                  <a:moveTo>
                    <a:pt x="2984" y="0"/>
                  </a:moveTo>
                  <a:cubicBezTo>
                    <a:pt x="1332" y="0"/>
                    <a:pt x="0" y="32"/>
                    <a:pt x="0" y="80"/>
                  </a:cubicBezTo>
                  <a:cubicBezTo>
                    <a:pt x="0" y="112"/>
                    <a:pt x="1332" y="144"/>
                    <a:pt x="2984" y="144"/>
                  </a:cubicBezTo>
                  <a:cubicBezTo>
                    <a:pt x="4637" y="144"/>
                    <a:pt x="5968" y="112"/>
                    <a:pt x="5968" y="80"/>
                  </a:cubicBezTo>
                  <a:cubicBezTo>
                    <a:pt x="5968" y="32"/>
                    <a:pt x="4637" y="0"/>
                    <a:pt x="29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7990440" y="2513821"/>
              <a:ext cx="390621" cy="103959"/>
            </a:xfrm>
            <a:custGeom>
              <a:avLst/>
              <a:gdLst/>
              <a:ahLst/>
              <a:cxnLst/>
              <a:rect l="l" t="t" r="r" b="b"/>
              <a:pathLst>
                <a:path w="11697" h="3113" extrusionOk="0">
                  <a:moveTo>
                    <a:pt x="1" y="0"/>
                  </a:moveTo>
                  <a:lnTo>
                    <a:pt x="1" y="3112"/>
                  </a:lnTo>
                  <a:lnTo>
                    <a:pt x="11697" y="3112"/>
                  </a:lnTo>
                  <a:lnTo>
                    <a:pt x="116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7991542" y="2522370"/>
              <a:ext cx="394362" cy="90634"/>
            </a:xfrm>
            <a:custGeom>
              <a:avLst/>
              <a:gdLst/>
              <a:ahLst/>
              <a:cxnLst/>
              <a:rect l="l" t="t" r="r" b="b"/>
              <a:pathLst>
                <a:path w="11809" h="2714" extrusionOk="0">
                  <a:moveTo>
                    <a:pt x="6494" y="154"/>
                  </a:moveTo>
                  <a:cubicBezTo>
                    <a:pt x="6583" y="154"/>
                    <a:pt x="6674" y="183"/>
                    <a:pt x="6754" y="241"/>
                  </a:cubicBezTo>
                  <a:cubicBezTo>
                    <a:pt x="6947" y="354"/>
                    <a:pt x="7075" y="546"/>
                    <a:pt x="7123" y="771"/>
                  </a:cubicBezTo>
                  <a:cubicBezTo>
                    <a:pt x="7198" y="1203"/>
                    <a:pt x="7078" y="1636"/>
                    <a:pt x="6778" y="1940"/>
                  </a:cubicBezTo>
                  <a:lnTo>
                    <a:pt x="6778" y="1940"/>
                  </a:lnTo>
                  <a:cubicBezTo>
                    <a:pt x="6568" y="1811"/>
                    <a:pt x="6381" y="1646"/>
                    <a:pt x="6225" y="1445"/>
                  </a:cubicBezTo>
                  <a:cubicBezTo>
                    <a:pt x="6081" y="1284"/>
                    <a:pt x="6000" y="1076"/>
                    <a:pt x="5984" y="851"/>
                  </a:cubicBezTo>
                  <a:cubicBezTo>
                    <a:pt x="5968" y="643"/>
                    <a:pt x="6032" y="418"/>
                    <a:pt x="6193" y="274"/>
                  </a:cubicBezTo>
                  <a:cubicBezTo>
                    <a:pt x="6280" y="195"/>
                    <a:pt x="6386" y="154"/>
                    <a:pt x="6494" y="154"/>
                  </a:cubicBezTo>
                  <a:close/>
                  <a:moveTo>
                    <a:pt x="9312" y="127"/>
                  </a:moveTo>
                  <a:cubicBezTo>
                    <a:pt x="9326" y="127"/>
                    <a:pt x="9340" y="128"/>
                    <a:pt x="9353" y="129"/>
                  </a:cubicBezTo>
                  <a:cubicBezTo>
                    <a:pt x="9658" y="145"/>
                    <a:pt x="9931" y="482"/>
                    <a:pt x="9963" y="819"/>
                  </a:cubicBezTo>
                  <a:cubicBezTo>
                    <a:pt x="9979" y="1204"/>
                    <a:pt x="9851" y="1557"/>
                    <a:pt x="9578" y="1830"/>
                  </a:cubicBezTo>
                  <a:cubicBezTo>
                    <a:pt x="9517" y="1894"/>
                    <a:pt x="9451" y="1953"/>
                    <a:pt x="9381" y="2006"/>
                  </a:cubicBezTo>
                  <a:lnTo>
                    <a:pt x="9381" y="2006"/>
                  </a:lnTo>
                  <a:cubicBezTo>
                    <a:pt x="9201" y="1884"/>
                    <a:pt x="9053" y="1726"/>
                    <a:pt x="8936" y="1557"/>
                  </a:cubicBezTo>
                  <a:cubicBezTo>
                    <a:pt x="8776" y="1300"/>
                    <a:pt x="8712" y="1012"/>
                    <a:pt x="8744" y="723"/>
                  </a:cubicBezTo>
                  <a:cubicBezTo>
                    <a:pt x="8776" y="562"/>
                    <a:pt x="8840" y="418"/>
                    <a:pt x="8936" y="306"/>
                  </a:cubicBezTo>
                  <a:cubicBezTo>
                    <a:pt x="9039" y="203"/>
                    <a:pt x="9168" y="127"/>
                    <a:pt x="9312" y="127"/>
                  </a:cubicBezTo>
                  <a:close/>
                  <a:moveTo>
                    <a:pt x="3584" y="182"/>
                  </a:moveTo>
                  <a:cubicBezTo>
                    <a:pt x="3710" y="182"/>
                    <a:pt x="3837" y="221"/>
                    <a:pt x="3947" y="306"/>
                  </a:cubicBezTo>
                  <a:cubicBezTo>
                    <a:pt x="4203" y="530"/>
                    <a:pt x="4300" y="899"/>
                    <a:pt x="4187" y="1236"/>
                  </a:cubicBezTo>
                  <a:cubicBezTo>
                    <a:pt x="4091" y="1541"/>
                    <a:pt x="3899" y="1814"/>
                    <a:pt x="3642" y="2006"/>
                  </a:cubicBezTo>
                  <a:cubicBezTo>
                    <a:pt x="3620" y="2024"/>
                    <a:pt x="3599" y="2042"/>
                    <a:pt x="3577" y="2060"/>
                  </a:cubicBezTo>
                  <a:lnTo>
                    <a:pt x="3577" y="2060"/>
                  </a:lnTo>
                  <a:cubicBezTo>
                    <a:pt x="3434" y="1939"/>
                    <a:pt x="3310" y="1796"/>
                    <a:pt x="3209" y="1637"/>
                  </a:cubicBezTo>
                  <a:cubicBezTo>
                    <a:pt x="2984" y="1316"/>
                    <a:pt x="2936" y="899"/>
                    <a:pt x="3080" y="530"/>
                  </a:cubicBezTo>
                  <a:cubicBezTo>
                    <a:pt x="3145" y="354"/>
                    <a:pt x="3289" y="225"/>
                    <a:pt x="3465" y="193"/>
                  </a:cubicBezTo>
                  <a:cubicBezTo>
                    <a:pt x="3504" y="186"/>
                    <a:pt x="3544" y="182"/>
                    <a:pt x="3584" y="182"/>
                  </a:cubicBezTo>
                  <a:close/>
                  <a:moveTo>
                    <a:pt x="6450" y="1"/>
                  </a:moveTo>
                  <a:cubicBezTo>
                    <a:pt x="6321" y="17"/>
                    <a:pt x="6193" y="65"/>
                    <a:pt x="6097" y="161"/>
                  </a:cubicBezTo>
                  <a:cubicBezTo>
                    <a:pt x="5904" y="354"/>
                    <a:pt x="5808" y="610"/>
                    <a:pt x="5840" y="867"/>
                  </a:cubicBezTo>
                  <a:cubicBezTo>
                    <a:pt x="5856" y="1108"/>
                    <a:pt x="5952" y="1348"/>
                    <a:pt x="6113" y="1541"/>
                  </a:cubicBezTo>
                  <a:cubicBezTo>
                    <a:pt x="6269" y="1732"/>
                    <a:pt x="6458" y="1899"/>
                    <a:pt x="6670" y="2036"/>
                  </a:cubicBezTo>
                  <a:lnTo>
                    <a:pt x="6670" y="2036"/>
                  </a:lnTo>
                  <a:cubicBezTo>
                    <a:pt x="6323" y="2307"/>
                    <a:pt x="5905" y="2473"/>
                    <a:pt x="5471" y="2504"/>
                  </a:cubicBezTo>
                  <a:cubicBezTo>
                    <a:pt x="5342" y="2523"/>
                    <a:pt x="5211" y="2532"/>
                    <a:pt x="5080" y="2532"/>
                  </a:cubicBezTo>
                  <a:cubicBezTo>
                    <a:pt x="4772" y="2532"/>
                    <a:pt x="4464" y="2481"/>
                    <a:pt x="4171" y="2391"/>
                  </a:cubicBezTo>
                  <a:cubicBezTo>
                    <a:pt x="3985" y="2332"/>
                    <a:pt x="3813" y="2241"/>
                    <a:pt x="3659" y="2126"/>
                  </a:cubicBezTo>
                  <a:lnTo>
                    <a:pt x="3659" y="2126"/>
                  </a:lnTo>
                  <a:cubicBezTo>
                    <a:pt x="3675" y="2113"/>
                    <a:pt x="3691" y="2100"/>
                    <a:pt x="3706" y="2086"/>
                  </a:cubicBezTo>
                  <a:cubicBezTo>
                    <a:pt x="3979" y="1878"/>
                    <a:pt x="4187" y="1589"/>
                    <a:pt x="4300" y="1268"/>
                  </a:cubicBezTo>
                  <a:cubicBezTo>
                    <a:pt x="4428" y="883"/>
                    <a:pt x="4316" y="466"/>
                    <a:pt x="4027" y="209"/>
                  </a:cubicBezTo>
                  <a:cubicBezTo>
                    <a:pt x="3886" y="107"/>
                    <a:pt x="3724" y="55"/>
                    <a:pt x="3558" y="55"/>
                  </a:cubicBezTo>
                  <a:cubicBezTo>
                    <a:pt x="3517" y="55"/>
                    <a:pt x="3475" y="59"/>
                    <a:pt x="3433" y="65"/>
                  </a:cubicBezTo>
                  <a:cubicBezTo>
                    <a:pt x="3225" y="113"/>
                    <a:pt x="3032" y="257"/>
                    <a:pt x="2952" y="466"/>
                  </a:cubicBezTo>
                  <a:cubicBezTo>
                    <a:pt x="2808" y="883"/>
                    <a:pt x="2856" y="1348"/>
                    <a:pt x="3080" y="1717"/>
                  </a:cubicBezTo>
                  <a:cubicBezTo>
                    <a:pt x="3184" y="1883"/>
                    <a:pt x="3311" y="2028"/>
                    <a:pt x="3457" y="2151"/>
                  </a:cubicBezTo>
                  <a:lnTo>
                    <a:pt x="3457" y="2151"/>
                  </a:lnTo>
                  <a:cubicBezTo>
                    <a:pt x="3062" y="2434"/>
                    <a:pt x="2600" y="2604"/>
                    <a:pt x="2102" y="2632"/>
                  </a:cubicBezTo>
                  <a:cubicBezTo>
                    <a:pt x="2066" y="2633"/>
                    <a:pt x="2030" y="2634"/>
                    <a:pt x="1995" y="2634"/>
                  </a:cubicBezTo>
                  <a:cubicBezTo>
                    <a:pt x="1600" y="2634"/>
                    <a:pt x="1220" y="2552"/>
                    <a:pt x="866" y="2375"/>
                  </a:cubicBezTo>
                  <a:cubicBezTo>
                    <a:pt x="529" y="2215"/>
                    <a:pt x="241" y="1990"/>
                    <a:pt x="0" y="1717"/>
                  </a:cubicBezTo>
                  <a:lnTo>
                    <a:pt x="0" y="1717"/>
                  </a:lnTo>
                  <a:cubicBezTo>
                    <a:pt x="0" y="1733"/>
                    <a:pt x="16" y="1750"/>
                    <a:pt x="32" y="1766"/>
                  </a:cubicBezTo>
                  <a:cubicBezTo>
                    <a:pt x="80" y="1830"/>
                    <a:pt x="128" y="1878"/>
                    <a:pt x="177" y="1926"/>
                  </a:cubicBezTo>
                  <a:cubicBezTo>
                    <a:pt x="369" y="2135"/>
                    <a:pt x="594" y="2295"/>
                    <a:pt x="834" y="2423"/>
                  </a:cubicBezTo>
                  <a:cubicBezTo>
                    <a:pt x="1207" y="2617"/>
                    <a:pt x="1607" y="2714"/>
                    <a:pt x="2009" y="2714"/>
                  </a:cubicBezTo>
                  <a:cubicBezTo>
                    <a:pt x="2040" y="2714"/>
                    <a:pt x="2071" y="2713"/>
                    <a:pt x="2102" y="2712"/>
                  </a:cubicBezTo>
                  <a:cubicBezTo>
                    <a:pt x="2625" y="2698"/>
                    <a:pt x="3123" y="2522"/>
                    <a:pt x="3541" y="2217"/>
                  </a:cubicBezTo>
                  <a:lnTo>
                    <a:pt x="3541" y="2217"/>
                  </a:lnTo>
                  <a:cubicBezTo>
                    <a:pt x="3715" y="2347"/>
                    <a:pt x="3911" y="2449"/>
                    <a:pt x="4123" y="2520"/>
                  </a:cubicBezTo>
                  <a:cubicBezTo>
                    <a:pt x="4441" y="2622"/>
                    <a:pt x="4768" y="2676"/>
                    <a:pt x="5090" y="2676"/>
                  </a:cubicBezTo>
                  <a:cubicBezTo>
                    <a:pt x="5223" y="2676"/>
                    <a:pt x="5356" y="2667"/>
                    <a:pt x="5487" y="2648"/>
                  </a:cubicBezTo>
                  <a:cubicBezTo>
                    <a:pt x="5968" y="2616"/>
                    <a:pt x="6433" y="2423"/>
                    <a:pt x="6802" y="2119"/>
                  </a:cubicBezTo>
                  <a:cubicBezTo>
                    <a:pt x="6803" y="2118"/>
                    <a:pt x="6804" y="2117"/>
                    <a:pt x="6805" y="2117"/>
                  </a:cubicBezTo>
                  <a:lnTo>
                    <a:pt x="6805" y="2117"/>
                  </a:lnTo>
                  <a:cubicBezTo>
                    <a:pt x="6946" y="2195"/>
                    <a:pt x="7096" y="2261"/>
                    <a:pt x="7252" y="2311"/>
                  </a:cubicBezTo>
                  <a:cubicBezTo>
                    <a:pt x="7587" y="2427"/>
                    <a:pt x="7933" y="2481"/>
                    <a:pt x="8289" y="2481"/>
                  </a:cubicBezTo>
                  <a:cubicBezTo>
                    <a:pt x="8376" y="2481"/>
                    <a:pt x="8463" y="2478"/>
                    <a:pt x="8551" y="2471"/>
                  </a:cubicBezTo>
                  <a:cubicBezTo>
                    <a:pt x="8873" y="2436"/>
                    <a:pt x="9177" y="2320"/>
                    <a:pt x="9431" y="2131"/>
                  </a:cubicBezTo>
                  <a:lnTo>
                    <a:pt x="9431" y="2131"/>
                  </a:lnTo>
                  <a:cubicBezTo>
                    <a:pt x="9442" y="2138"/>
                    <a:pt x="9454" y="2144"/>
                    <a:pt x="9466" y="2151"/>
                  </a:cubicBezTo>
                  <a:cubicBezTo>
                    <a:pt x="9767" y="2295"/>
                    <a:pt x="10094" y="2367"/>
                    <a:pt x="10422" y="2367"/>
                  </a:cubicBezTo>
                  <a:cubicBezTo>
                    <a:pt x="10532" y="2367"/>
                    <a:pt x="10641" y="2359"/>
                    <a:pt x="10749" y="2343"/>
                  </a:cubicBezTo>
                  <a:cubicBezTo>
                    <a:pt x="11022" y="2295"/>
                    <a:pt x="11295" y="2215"/>
                    <a:pt x="11551" y="2102"/>
                  </a:cubicBezTo>
                  <a:cubicBezTo>
                    <a:pt x="11632" y="2070"/>
                    <a:pt x="11696" y="2038"/>
                    <a:pt x="11744" y="2022"/>
                  </a:cubicBezTo>
                  <a:cubicBezTo>
                    <a:pt x="11760" y="2006"/>
                    <a:pt x="11792" y="2006"/>
                    <a:pt x="11808" y="1990"/>
                  </a:cubicBezTo>
                  <a:cubicBezTo>
                    <a:pt x="11808" y="1988"/>
                    <a:pt x="11806" y="1987"/>
                    <a:pt x="11803" y="1987"/>
                  </a:cubicBezTo>
                  <a:cubicBezTo>
                    <a:pt x="11781" y="1987"/>
                    <a:pt x="11689" y="2031"/>
                    <a:pt x="11535" y="2086"/>
                  </a:cubicBezTo>
                  <a:cubicBezTo>
                    <a:pt x="11279" y="2183"/>
                    <a:pt x="11022" y="2247"/>
                    <a:pt x="10749" y="2279"/>
                  </a:cubicBezTo>
                  <a:cubicBezTo>
                    <a:pt x="10645" y="2295"/>
                    <a:pt x="10540" y="2303"/>
                    <a:pt x="10434" y="2303"/>
                  </a:cubicBezTo>
                  <a:cubicBezTo>
                    <a:pt x="10118" y="2303"/>
                    <a:pt x="9803" y="2231"/>
                    <a:pt x="9514" y="2086"/>
                  </a:cubicBezTo>
                  <a:cubicBezTo>
                    <a:pt x="9509" y="2084"/>
                    <a:pt x="9504" y="2081"/>
                    <a:pt x="9499" y="2078"/>
                  </a:cubicBezTo>
                  <a:lnTo>
                    <a:pt x="9499" y="2078"/>
                  </a:lnTo>
                  <a:cubicBezTo>
                    <a:pt x="9561" y="2027"/>
                    <a:pt x="9620" y="1971"/>
                    <a:pt x="9674" y="1910"/>
                  </a:cubicBezTo>
                  <a:cubicBezTo>
                    <a:pt x="9963" y="1621"/>
                    <a:pt x="10107" y="1220"/>
                    <a:pt x="10075" y="803"/>
                  </a:cubicBezTo>
                  <a:cubicBezTo>
                    <a:pt x="10059" y="610"/>
                    <a:pt x="9979" y="434"/>
                    <a:pt x="9851" y="274"/>
                  </a:cubicBezTo>
                  <a:cubicBezTo>
                    <a:pt x="9722" y="129"/>
                    <a:pt x="9546" y="33"/>
                    <a:pt x="9353" y="17"/>
                  </a:cubicBezTo>
                  <a:cubicBezTo>
                    <a:pt x="9337" y="15"/>
                    <a:pt x="9321" y="15"/>
                    <a:pt x="9305" y="15"/>
                  </a:cubicBezTo>
                  <a:cubicBezTo>
                    <a:pt x="9132" y="15"/>
                    <a:pt x="8974" y="94"/>
                    <a:pt x="8856" y="241"/>
                  </a:cubicBezTo>
                  <a:cubicBezTo>
                    <a:pt x="8744" y="370"/>
                    <a:pt x="8680" y="530"/>
                    <a:pt x="8647" y="707"/>
                  </a:cubicBezTo>
                  <a:cubicBezTo>
                    <a:pt x="8599" y="1012"/>
                    <a:pt x="8680" y="1332"/>
                    <a:pt x="8856" y="1605"/>
                  </a:cubicBezTo>
                  <a:cubicBezTo>
                    <a:pt x="8981" y="1780"/>
                    <a:pt x="9135" y="1936"/>
                    <a:pt x="9311" y="2057"/>
                  </a:cubicBezTo>
                  <a:lnTo>
                    <a:pt x="9311" y="2057"/>
                  </a:lnTo>
                  <a:cubicBezTo>
                    <a:pt x="9083" y="2211"/>
                    <a:pt x="8817" y="2305"/>
                    <a:pt x="8535" y="2327"/>
                  </a:cubicBezTo>
                  <a:cubicBezTo>
                    <a:pt x="8443" y="2338"/>
                    <a:pt x="8350" y="2343"/>
                    <a:pt x="8256" y="2343"/>
                  </a:cubicBezTo>
                  <a:cubicBezTo>
                    <a:pt x="7928" y="2343"/>
                    <a:pt x="7596" y="2279"/>
                    <a:pt x="7284" y="2167"/>
                  </a:cubicBezTo>
                  <a:cubicBezTo>
                    <a:pt x="7153" y="2126"/>
                    <a:pt x="7027" y="2075"/>
                    <a:pt x="6907" y="2013"/>
                  </a:cubicBezTo>
                  <a:lnTo>
                    <a:pt x="6907" y="2013"/>
                  </a:lnTo>
                  <a:cubicBezTo>
                    <a:pt x="7219" y="1667"/>
                    <a:pt x="7355" y="1203"/>
                    <a:pt x="7268" y="739"/>
                  </a:cubicBezTo>
                  <a:cubicBezTo>
                    <a:pt x="7220" y="482"/>
                    <a:pt x="7059" y="257"/>
                    <a:pt x="6835" y="113"/>
                  </a:cubicBezTo>
                  <a:cubicBezTo>
                    <a:pt x="6722" y="33"/>
                    <a:pt x="6594" y="1"/>
                    <a:pt x="645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8025271" y="2332186"/>
              <a:ext cx="355790" cy="181134"/>
            </a:xfrm>
            <a:custGeom>
              <a:avLst/>
              <a:gdLst/>
              <a:ahLst/>
              <a:cxnLst/>
              <a:rect l="l" t="t" r="r" b="b"/>
              <a:pathLst>
                <a:path w="10654" h="5424" extrusionOk="0">
                  <a:moveTo>
                    <a:pt x="1" y="0"/>
                  </a:moveTo>
                  <a:lnTo>
                    <a:pt x="1" y="5423"/>
                  </a:lnTo>
                  <a:lnTo>
                    <a:pt x="10654" y="5423"/>
                  </a:lnTo>
                  <a:lnTo>
                    <a:pt x="1065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8082075" y="2338598"/>
              <a:ext cx="4842" cy="175257"/>
            </a:xfrm>
            <a:custGeom>
              <a:avLst/>
              <a:gdLst/>
              <a:ahLst/>
              <a:cxnLst/>
              <a:rect l="l" t="t" r="r" b="b"/>
              <a:pathLst>
                <a:path w="145" h="5248" extrusionOk="0">
                  <a:moveTo>
                    <a:pt x="65" y="1"/>
                  </a:moveTo>
                  <a:cubicBezTo>
                    <a:pt x="32" y="1"/>
                    <a:pt x="0" y="1172"/>
                    <a:pt x="0" y="2632"/>
                  </a:cubicBezTo>
                  <a:cubicBezTo>
                    <a:pt x="0" y="4076"/>
                    <a:pt x="32" y="5247"/>
                    <a:pt x="65" y="5247"/>
                  </a:cubicBezTo>
                  <a:cubicBezTo>
                    <a:pt x="113" y="5247"/>
                    <a:pt x="145" y="4076"/>
                    <a:pt x="145" y="2632"/>
                  </a:cubicBezTo>
                  <a:cubicBezTo>
                    <a:pt x="145" y="1172"/>
                    <a:pt x="113" y="1"/>
                    <a:pt x="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a:off x="8108858" y="2336461"/>
              <a:ext cx="4842" cy="173086"/>
            </a:xfrm>
            <a:custGeom>
              <a:avLst/>
              <a:gdLst/>
              <a:ahLst/>
              <a:cxnLst/>
              <a:rect l="l" t="t" r="r" b="b"/>
              <a:pathLst>
                <a:path w="145" h="5183" extrusionOk="0">
                  <a:moveTo>
                    <a:pt x="81" y="1"/>
                  </a:moveTo>
                  <a:cubicBezTo>
                    <a:pt x="33" y="1"/>
                    <a:pt x="1" y="1156"/>
                    <a:pt x="1" y="2584"/>
                  </a:cubicBezTo>
                  <a:cubicBezTo>
                    <a:pt x="1" y="4012"/>
                    <a:pt x="33" y="5183"/>
                    <a:pt x="81" y="5183"/>
                  </a:cubicBezTo>
                  <a:cubicBezTo>
                    <a:pt x="113" y="5183"/>
                    <a:pt x="145" y="4012"/>
                    <a:pt x="145" y="2584"/>
                  </a:cubicBezTo>
                  <a:cubicBezTo>
                    <a:pt x="145" y="1156"/>
                    <a:pt x="113" y="1"/>
                    <a:pt x="8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a:off x="8338182" y="2330583"/>
              <a:ext cx="4842" cy="182170"/>
            </a:xfrm>
            <a:custGeom>
              <a:avLst/>
              <a:gdLst/>
              <a:ahLst/>
              <a:cxnLst/>
              <a:rect l="l" t="t" r="r" b="b"/>
              <a:pathLst>
                <a:path w="145" h="5455" extrusionOk="0">
                  <a:moveTo>
                    <a:pt x="80" y="0"/>
                  </a:moveTo>
                  <a:cubicBezTo>
                    <a:pt x="32" y="0"/>
                    <a:pt x="0" y="1220"/>
                    <a:pt x="0" y="2728"/>
                  </a:cubicBezTo>
                  <a:cubicBezTo>
                    <a:pt x="0" y="4236"/>
                    <a:pt x="32" y="5455"/>
                    <a:pt x="80" y="5455"/>
                  </a:cubicBezTo>
                  <a:cubicBezTo>
                    <a:pt x="112" y="5455"/>
                    <a:pt x="145" y="4236"/>
                    <a:pt x="145" y="2728"/>
                  </a:cubicBezTo>
                  <a:cubicBezTo>
                    <a:pt x="145" y="1220"/>
                    <a:pt x="112" y="0"/>
                    <a:pt x="8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8306557" y="2333255"/>
              <a:ext cx="4842" cy="177361"/>
            </a:xfrm>
            <a:custGeom>
              <a:avLst/>
              <a:gdLst/>
              <a:ahLst/>
              <a:cxnLst/>
              <a:rect l="l" t="t" r="r" b="b"/>
              <a:pathLst>
                <a:path w="145" h="5311" extrusionOk="0">
                  <a:moveTo>
                    <a:pt x="65" y="0"/>
                  </a:moveTo>
                  <a:cubicBezTo>
                    <a:pt x="33" y="0"/>
                    <a:pt x="1" y="1188"/>
                    <a:pt x="1" y="2648"/>
                  </a:cubicBezTo>
                  <a:cubicBezTo>
                    <a:pt x="1" y="4124"/>
                    <a:pt x="33" y="5311"/>
                    <a:pt x="65" y="5311"/>
                  </a:cubicBezTo>
                  <a:cubicBezTo>
                    <a:pt x="113" y="5311"/>
                    <a:pt x="145" y="4124"/>
                    <a:pt x="145" y="2648"/>
                  </a:cubicBezTo>
                  <a:cubicBezTo>
                    <a:pt x="145" y="1188"/>
                    <a:pt x="113" y="0"/>
                    <a:pt x="6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7881171" y="2615075"/>
              <a:ext cx="529378" cy="1712329"/>
            </a:xfrm>
            <a:custGeom>
              <a:avLst/>
              <a:gdLst/>
              <a:ahLst/>
              <a:cxnLst/>
              <a:rect l="l" t="t" r="r" b="b"/>
              <a:pathLst>
                <a:path w="15852" h="51275" extrusionOk="0">
                  <a:moveTo>
                    <a:pt x="0" y="0"/>
                  </a:moveTo>
                  <a:lnTo>
                    <a:pt x="0" y="51275"/>
                  </a:lnTo>
                  <a:lnTo>
                    <a:pt x="15851" y="51275"/>
                  </a:lnTo>
                  <a:lnTo>
                    <a:pt x="1585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a:off x="8410515" y="2615609"/>
              <a:ext cx="448996" cy="1711794"/>
            </a:xfrm>
            <a:custGeom>
              <a:avLst/>
              <a:gdLst/>
              <a:ahLst/>
              <a:cxnLst/>
              <a:rect l="l" t="t" r="r" b="b"/>
              <a:pathLst>
                <a:path w="13445" h="51259" extrusionOk="0">
                  <a:moveTo>
                    <a:pt x="0" y="0"/>
                  </a:moveTo>
                  <a:lnTo>
                    <a:pt x="0" y="51259"/>
                  </a:lnTo>
                  <a:lnTo>
                    <a:pt x="13444" y="51259"/>
                  </a:lnTo>
                  <a:lnTo>
                    <a:pt x="134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a:off x="7922414" y="2684704"/>
              <a:ext cx="424885" cy="368647"/>
            </a:xfrm>
            <a:custGeom>
              <a:avLst/>
              <a:gdLst/>
              <a:ahLst/>
              <a:cxnLst/>
              <a:rect l="l" t="t" r="r" b="b"/>
              <a:pathLst>
                <a:path w="12723" h="11039" extrusionOk="0">
                  <a:moveTo>
                    <a:pt x="0" y="1"/>
                  </a:moveTo>
                  <a:lnTo>
                    <a:pt x="0" y="11039"/>
                  </a:lnTo>
                  <a:lnTo>
                    <a:pt x="12723" y="11039"/>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a:off x="7922414" y="3095128"/>
              <a:ext cx="424885" cy="369182"/>
            </a:xfrm>
            <a:custGeom>
              <a:avLst/>
              <a:gdLst/>
              <a:ahLst/>
              <a:cxnLst/>
              <a:rect l="l" t="t" r="r" b="b"/>
              <a:pathLst>
                <a:path w="12723" h="11055" extrusionOk="0">
                  <a:moveTo>
                    <a:pt x="0" y="0"/>
                  </a:moveTo>
                  <a:lnTo>
                    <a:pt x="0" y="11054"/>
                  </a:lnTo>
                  <a:lnTo>
                    <a:pt x="12723" y="11054"/>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a:off x="7922414" y="3506054"/>
              <a:ext cx="424885" cy="368647"/>
            </a:xfrm>
            <a:custGeom>
              <a:avLst/>
              <a:gdLst/>
              <a:ahLst/>
              <a:cxnLst/>
              <a:rect l="l" t="t" r="r" b="b"/>
              <a:pathLst>
                <a:path w="12723" h="11039" extrusionOk="0">
                  <a:moveTo>
                    <a:pt x="0" y="0"/>
                  </a:moveTo>
                  <a:lnTo>
                    <a:pt x="0" y="11038"/>
                  </a:lnTo>
                  <a:lnTo>
                    <a:pt x="12723" y="11038"/>
                  </a:lnTo>
                  <a:lnTo>
                    <a:pt x="127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a:off x="7922414" y="3916445"/>
              <a:ext cx="424885" cy="369182"/>
            </a:xfrm>
            <a:custGeom>
              <a:avLst/>
              <a:gdLst/>
              <a:ahLst/>
              <a:cxnLst/>
              <a:rect l="l" t="t" r="r" b="b"/>
              <a:pathLst>
                <a:path w="12723" h="11055" extrusionOk="0">
                  <a:moveTo>
                    <a:pt x="0" y="1"/>
                  </a:moveTo>
                  <a:lnTo>
                    <a:pt x="0" y="11055"/>
                  </a:lnTo>
                  <a:lnTo>
                    <a:pt x="12723" y="11055"/>
                  </a:lnTo>
                  <a:lnTo>
                    <a:pt x="1272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a:off x="8100276" y="2737768"/>
              <a:ext cx="34330" cy="29722"/>
            </a:xfrm>
            <a:custGeom>
              <a:avLst/>
              <a:gdLst/>
              <a:ahLst/>
              <a:cxnLst/>
              <a:rect l="l" t="t" r="r" b="b"/>
              <a:pathLst>
                <a:path w="1028" h="890" extrusionOk="0">
                  <a:moveTo>
                    <a:pt x="594" y="0"/>
                  </a:moveTo>
                  <a:cubicBezTo>
                    <a:pt x="193" y="0"/>
                    <a:pt x="1" y="482"/>
                    <a:pt x="290" y="754"/>
                  </a:cubicBezTo>
                  <a:cubicBezTo>
                    <a:pt x="378" y="848"/>
                    <a:pt x="487" y="889"/>
                    <a:pt x="593" y="889"/>
                  </a:cubicBezTo>
                  <a:cubicBezTo>
                    <a:pt x="815" y="889"/>
                    <a:pt x="1028" y="710"/>
                    <a:pt x="1028" y="449"/>
                  </a:cubicBezTo>
                  <a:cubicBezTo>
                    <a:pt x="1028" y="209"/>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a:off x="8100276" y="3153503"/>
              <a:ext cx="34330" cy="29488"/>
            </a:xfrm>
            <a:custGeom>
              <a:avLst/>
              <a:gdLst/>
              <a:ahLst/>
              <a:cxnLst/>
              <a:rect l="l" t="t" r="r" b="b"/>
              <a:pathLst>
                <a:path w="1028" h="883" extrusionOk="0">
                  <a:moveTo>
                    <a:pt x="594" y="1"/>
                  </a:moveTo>
                  <a:cubicBezTo>
                    <a:pt x="193" y="1"/>
                    <a:pt x="1" y="466"/>
                    <a:pt x="290" y="755"/>
                  </a:cubicBezTo>
                  <a:cubicBezTo>
                    <a:pt x="377" y="843"/>
                    <a:pt x="485" y="882"/>
                    <a:pt x="591" y="882"/>
                  </a:cubicBezTo>
                  <a:cubicBezTo>
                    <a:pt x="814" y="882"/>
                    <a:pt x="1028" y="706"/>
                    <a:pt x="1028" y="434"/>
                  </a:cubicBezTo>
                  <a:cubicBezTo>
                    <a:pt x="1028" y="193"/>
                    <a:pt x="835" y="1"/>
                    <a:pt x="59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a:off x="8100276" y="3568736"/>
              <a:ext cx="34330" cy="29488"/>
            </a:xfrm>
            <a:custGeom>
              <a:avLst/>
              <a:gdLst/>
              <a:ahLst/>
              <a:cxnLst/>
              <a:rect l="l" t="t" r="r" b="b"/>
              <a:pathLst>
                <a:path w="1028" h="883" extrusionOk="0">
                  <a:moveTo>
                    <a:pt x="594" y="0"/>
                  </a:moveTo>
                  <a:cubicBezTo>
                    <a:pt x="193" y="0"/>
                    <a:pt x="1" y="482"/>
                    <a:pt x="290" y="755"/>
                  </a:cubicBezTo>
                  <a:cubicBezTo>
                    <a:pt x="378" y="843"/>
                    <a:pt x="487" y="882"/>
                    <a:pt x="593" y="882"/>
                  </a:cubicBezTo>
                  <a:cubicBezTo>
                    <a:pt x="815" y="882"/>
                    <a:pt x="1028" y="710"/>
                    <a:pt x="1028" y="450"/>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a:off x="8100276" y="3984504"/>
              <a:ext cx="34330" cy="29287"/>
            </a:xfrm>
            <a:custGeom>
              <a:avLst/>
              <a:gdLst/>
              <a:ahLst/>
              <a:cxnLst/>
              <a:rect l="l" t="t" r="r" b="b"/>
              <a:pathLst>
                <a:path w="1028" h="877" extrusionOk="0">
                  <a:moveTo>
                    <a:pt x="594" y="0"/>
                  </a:moveTo>
                  <a:cubicBezTo>
                    <a:pt x="193" y="0"/>
                    <a:pt x="1" y="465"/>
                    <a:pt x="290" y="738"/>
                  </a:cubicBezTo>
                  <a:cubicBezTo>
                    <a:pt x="380" y="834"/>
                    <a:pt x="491" y="877"/>
                    <a:pt x="600" y="877"/>
                  </a:cubicBezTo>
                  <a:cubicBezTo>
                    <a:pt x="819" y="877"/>
                    <a:pt x="1028" y="702"/>
                    <a:pt x="1028" y="433"/>
                  </a:cubicBezTo>
                  <a:cubicBezTo>
                    <a:pt x="1028" y="193"/>
                    <a:pt x="835" y="0"/>
                    <a:pt x="5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6"/>
            <p:cNvSpPr/>
            <p:nvPr/>
          </p:nvSpPr>
          <p:spPr>
            <a:xfrm>
              <a:off x="7881171" y="4327370"/>
              <a:ext cx="61113" cy="343468"/>
            </a:xfrm>
            <a:custGeom>
              <a:avLst/>
              <a:gdLst/>
              <a:ahLst/>
              <a:cxnLst/>
              <a:rect l="l" t="t" r="r" b="b"/>
              <a:pathLst>
                <a:path w="1830" h="10285" extrusionOk="0">
                  <a:moveTo>
                    <a:pt x="0" y="1"/>
                  </a:moveTo>
                  <a:lnTo>
                    <a:pt x="0" y="10285"/>
                  </a:lnTo>
                  <a:lnTo>
                    <a:pt x="1829" y="10285"/>
                  </a:lnTo>
                  <a:lnTo>
                    <a:pt x="182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6"/>
            <p:cNvSpPr/>
            <p:nvPr/>
          </p:nvSpPr>
          <p:spPr>
            <a:xfrm>
              <a:off x="8347265"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6"/>
            <p:cNvSpPr/>
            <p:nvPr/>
          </p:nvSpPr>
          <p:spPr>
            <a:xfrm>
              <a:off x="8791953" y="4327370"/>
              <a:ext cx="61113" cy="343468"/>
            </a:xfrm>
            <a:custGeom>
              <a:avLst/>
              <a:gdLst/>
              <a:ahLst/>
              <a:cxnLst/>
              <a:rect l="l" t="t" r="r" b="b"/>
              <a:pathLst>
                <a:path w="1830" h="10285" extrusionOk="0">
                  <a:moveTo>
                    <a:pt x="1" y="1"/>
                  </a:moveTo>
                  <a:lnTo>
                    <a:pt x="1" y="10285"/>
                  </a:lnTo>
                  <a:lnTo>
                    <a:pt x="1830" y="10285"/>
                  </a:lnTo>
                  <a:lnTo>
                    <a:pt x="183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CUSTOM_1">
    <p:spTree>
      <p:nvGrpSpPr>
        <p:cNvPr id="1" name="Shape 360"/>
        <p:cNvGrpSpPr/>
        <p:nvPr/>
      </p:nvGrpSpPr>
      <p:grpSpPr>
        <a:xfrm>
          <a:off x="0" y="0"/>
          <a:ext cx="0" cy="0"/>
          <a:chOff x="0" y="0"/>
          <a:chExt cx="0" cy="0"/>
        </a:xfrm>
      </p:grpSpPr>
      <p:sp>
        <p:nvSpPr>
          <p:cNvPr id="361" name="Google Shape;361;p17"/>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7"/>
          <p:cNvSpPr txBox="1">
            <a:spLocks noGrp="1"/>
          </p:cNvSpPr>
          <p:nvPr>
            <p:ph type="title"/>
          </p:nvPr>
        </p:nvSpPr>
        <p:spPr>
          <a:xfrm>
            <a:off x="2030400" y="4089600"/>
            <a:ext cx="3412800" cy="518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63" name="Google Shape;363;p17"/>
          <p:cNvSpPr txBox="1">
            <a:spLocks noGrp="1"/>
          </p:cNvSpPr>
          <p:nvPr>
            <p:ph type="subTitle" idx="1"/>
          </p:nvPr>
        </p:nvSpPr>
        <p:spPr>
          <a:xfrm>
            <a:off x="2030400" y="2937600"/>
            <a:ext cx="3412800" cy="1152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100"/>
              <a:buNone/>
              <a:defRPr sz="1200"/>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grpSp>
        <p:nvGrpSpPr>
          <p:cNvPr id="364" name="Google Shape;364;p17"/>
          <p:cNvGrpSpPr/>
          <p:nvPr/>
        </p:nvGrpSpPr>
        <p:grpSpPr>
          <a:xfrm>
            <a:off x="1945085" y="396919"/>
            <a:ext cx="1483402" cy="2385706"/>
            <a:chOff x="1945085" y="396919"/>
            <a:chExt cx="1483402" cy="2385706"/>
          </a:xfrm>
        </p:grpSpPr>
        <p:sp>
          <p:nvSpPr>
            <p:cNvPr id="365" name="Google Shape;365;p17"/>
            <p:cNvSpPr/>
            <p:nvPr/>
          </p:nvSpPr>
          <p:spPr>
            <a:xfrm>
              <a:off x="2062901" y="481499"/>
              <a:ext cx="1272930" cy="2227219"/>
            </a:xfrm>
            <a:custGeom>
              <a:avLst/>
              <a:gdLst/>
              <a:ahLst/>
              <a:cxnLst/>
              <a:rect l="l" t="t" r="r" b="b"/>
              <a:pathLst>
                <a:path w="39717" h="69492" extrusionOk="0">
                  <a:moveTo>
                    <a:pt x="0" y="1"/>
                  </a:moveTo>
                  <a:lnTo>
                    <a:pt x="0"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2044151" y="456339"/>
              <a:ext cx="632475" cy="2273787"/>
            </a:xfrm>
            <a:custGeom>
              <a:avLst/>
              <a:gdLst/>
              <a:ahLst/>
              <a:cxnLst/>
              <a:rect l="l" t="t" r="r" b="b"/>
              <a:pathLst>
                <a:path w="19734" h="70945" extrusionOk="0">
                  <a:moveTo>
                    <a:pt x="1" y="1"/>
                  </a:moveTo>
                  <a:lnTo>
                    <a:pt x="1" y="70945"/>
                  </a:lnTo>
                  <a:lnTo>
                    <a:pt x="12966" y="70945"/>
                  </a:lnTo>
                  <a:cubicBezTo>
                    <a:pt x="12966" y="70945"/>
                    <a:pt x="8606"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2722105" y="452045"/>
              <a:ext cx="632475" cy="2273819"/>
            </a:xfrm>
            <a:custGeom>
              <a:avLst/>
              <a:gdLst/>
              <a:ahLst/>
              <a:cxnLst/>
              <a:rect l="l" t="t" r="r" b="b"/>
              <a:pathLst>
                <a:path w="19734" h="70946" extrusionOk="0">
                  <a:moveTo>
                    <a:pt x="1" y="1"/>
                  </a:moveTo>
                  <a:cubicBezTo>
                    <a:pt x="402" y="26467"/>
                    <a:pt x="13401" y="36242"/>
                    <a:pt x="13401" y="36242"/>
                  </a:cubicBezTo>
                  <a:cubicBezTo>
                    <a:pt x="11129" y="39684"/>
                    <a:pt x="6768" y="70945"/>
                    <a:pt x="6768"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1945085" y="396919"/>
              <a:ext cx="1483402" cy="2385706"/>
            </a:xfrm>
            <a:custGeom>
              <a:avLst/>
              <a:gdLst/>
              <a:ahLst/>
              <a:cxnLst/>
              <a:rect l="l" t="t" r="r" b="b"/>
              <a:pathLst>
                <a:path w="46284" h="74437" extrusionOk="0">
                  <a:moveTo>
                    <a:pt x="11663" y="2640"/>
                  </a:moveTo>
                  <a:lnTo>
                    <a:pt x="11663" y="18747"/>
                  </a:lnTo>
                  <a:lnTo>
                    <a:pt x="3676" y="18747"/>
                  </a:lnTo>
                  <a:lnTo>
                    <a:pt x="3676" y="2640"/>
                  </a:lnTo>
                  <a:close/>
                  <a:moveTo>
                    <a:pt x="22540" y="2640"/>
                  </a:moveTo>
                  <a:lnTo>
                    <a:pt x="22540" y="18747"/>
                  </a:lnTo>
                  <a:lnTo>
                    <a:pt x="12014" y="18747"/>
                  </a:lnTo>
                  <a:lnTo>
                    <a:pt x="12014" y="2640"/>
                  </a:lnTo>
                  <a:close/>
                  <a:moveTo>
                    <a:pt x="33802" y="2640"/>
                  </a:moveTo>
                  <a:lnTo>
                    <a:pt x="33802" y="18747"/>
                  </a:lnTo>
                  <a:lnTo>
                    <a:pt x="23810" y="18747"/>
                  </a:lnTo>
                  <a:lnTo>
                    <a:pt x="23810" y="2640"/>
                  </a:lnTo>
                  <a:close/>
                  <a:moveTo>
                    <a:pt x="42607" y="2640"/>
                  </a:moveTo>
                  <a:lnTo>
                    <a:pt x="42607" y="18747"/>
                  </a:lnTo>
                  <a:lnTo>
                    <a:pt x="34153" y="18747"/>
                  </a:lnTo>
                  <a:lnTo>
                    <a:pt x="34153" y="2640"/>
                  </a:lnTo>
                  <a:close/>
                  <a:moveTo>
                    <a:pt x="11663" y="19064"/>
                  </a:moveTo>
                  <a:lnTo>
                    <a:pt x="11663" y="37394"/>
                  </a:lnTo>
                  <a:lnTo>
                    <a:pt x="3676" y="37394"/>
                  </a:lnTo>
                  <a:lnTo>
                    <a:pt x="3676" y="19064"/>
                  </a:lnTo>
                  <a:close/>
                  <a:moveTo>
                    <a:pt x="22540" y="19064"/>
                  </a:moveTo>
                  <a:lnTo>
                    <a:pt x="22540" y="37394"/>
                  </a:lnTo>
                  <a:lnTo>
                    <a:pt x="12014" y="37394"/>
                  </a:lnTo>
                  <a:lnTo>
                    <a:pt x="12014" y="19064"/>
                  </a:lnTo>
                  <a:close/>
                  <a:moveTo>
                    <a:pt x="33802" y="19064"/>
                  </a:moveTo>
                  <a:lnTo>
                    <a:pt x="33802" y="37394"/>
                  </a:lnTo>
                  <a:lnTo>
                    <a:pt x="23810" y="37394"/>
                  </a:lnTo>
                  <a:lnTo>
                    <a:pt x="23810" y="19064"/>
                  </a:lnTo>
                  <a:close/>
                  <a:moveTo>
                    <a:pt x="42607" y="19064"/>
                  </a:moveTo>
                  <a:lnTo>
                    <a:pt x="42607" y="37394"/>
                  </a:lnTo>
                  <a:lnTo>
                    <a:pt x="34153" y="37394"/>
                  </a:lnTo>
                  <a:lnTo>
                    <a:pt x="34153" y="19064"/>
                  </a:lnTo>
                  <a:close/>
                  <a:moveTo>
                    <a:pt x="11663" y="38663"/>
                  </a:moveTo>
                  <a:lnTo>
                    <a:pt x="11663" y="56374"/>
                  </a:lnTo>
                  <a:lnTo>
                    <a:pt x="3676" y="56374"/>
                  </a:lnTo>
                  <a:lnTo>
                    <a:pt x="3676" y="38663"/>
                  </a:lnTo>
                  <a:close/>
                  <a:moveTo>
                    <a:pt x="22540" y="38663"/>
                  </a:moveTo>
                  <a:lnTo>
                    <a:pt x="22540" y="56374"/>
                  </a:lnTo>
                  <a:lnTo>
                    <a:pt x="12014" y="56374"/>
                  </a:lnTo>
                  <a:lnTo>
                    <a:pt x="12014" y="38663"/>
                  </a:lnTo>
                  <a:close/>
                  <a:moveTo>
                    <a:pt x="33802" y="38663"/>
                  </a:moveTo>
                  <a:lnTo>
                    <a:pt x="33802" y="56374"/>
                  </a:lnTo>
                  <a:lnTo>
                    <a:pt x="23810" y="56374"/>
                  </a:lnTo>
                  <a:lnTo>
                    <a:pt x="23810" y="38663"/>
                  </a:lnTo>
                  <a:close/>
                  <a:moveTo>
                    <a:pt x="42607" y="38663"/>
                  </a:moveTo>
                  <a:lnTo>
                    <a:pt x="42607" y="56374"/>
                  </a:lnTo>
                  <a:lnTo>
                    <a:pt x="34153" y="56374"/>
                  </a:lnTo>
                  <a:lnTo>
                    <a:pt x="34153" y="38663"/>
                  </a:lnTo>
                  <a:close/>
                  <a:moveTo>
                    <a:pt x="11663" y="56692"/>
                  </a:moveTo>
                  <a:lnTo>
                    <a:pt x="11663" y="72147"/>
                  </a:lnTo>
                  <a:lnTo>
                    <a:pt x="3676" y="72147"/>
                  </a:lnTo>
                  <a:lnTo>
                    <a:pt x="3676" y="56692"/>
                  </a:lnTo>
                  <a:close/>
                  <a:moveTo>
                    <a:pt x="22540" y="56692"/>
                  </a:moveTo>
                  <a:lnTo>
                    <a:pt x="22540" y="72147"/>
                  </a:lnTo>
                  <a:lnTo>
                    <a:pt x="12014" y="72147"/>
                  </a:lnTo>
                  <a:lnTo>
                    <a:pt x="12014" y="56692"/>
                  </a:lnTo>
                  <a:close/>
                  <a:moveTo>
                    <a:pt x="33802" y="56692"/>
                  </a:moveTo>
                  <a:lnTo>
                    <a:pt x="33802" y="72147"/>
                  </a:lnTo>
                  <a:lnTo>
                    <a:pt x="23810" y="72147"/>
                  </a:lnTo>
                  <a:lnTo>
                    <a:pt x="23810" y="56692"/>
                  </a:lnTo>
                  <a:close/>
                  <a:moveTo>
                    <a:pt x="42607" y="56692"/>
                  </a:moveTo>
                  <a:lnTo>
                    <a:pt x="42607" y="72147"/>
                  </a:lnTo>
                  <a:lnTo>
                    <a:pt x="34153" y="72147"/>
                  </a:lnTo>
                  <a:lnTo>
                    <a:pt x="34153" y="56692"/>
                  </a:lnTo>
                  <a:close/>
                  <a:moveTo>
                    <a:pt x="1" y="0"/>
                  </a:moveTo>
                  <a:lnTo>
                    <a:pt x="1" y="74436"/>
                  </a:lnTo>
                  <a:lnTo>
                    <a:pt x="46283" y="74436"/>
                  </a:lnTo>
                  <a:lnTo>
                    <a:pt x="4628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 name="Google Shape;369;p17"/>
          <p:cNvGrpSpPr/>
          <p:nvPr/>
        </p:nvGrpSpPr>
        <p:grpSpPr>
          <a:xfrm>
            <a:off x="4595844" y="396919"/>
            <a:ext cx="1483402" cy="2385706"/>
            <a:chOff x="4595844" y="396919"/>
            <a:chExt cx="1483402" cy="2385706"/>
          </a:xfrm>
        </p:grpSpPr>
        <p:sp>
          <p:nvSpPr>
            <p:cNvPr id="370" name="Google Shape;370;p17"/>
            <p:cNvSpPr/>
            <p:nvPr/>
          </p:nvSpPr>
          <p:spPr>
            <a:xfrm>
              <a:off x="4713660" y="481499"/>
              <a:ext cx="1272962" cy="2227219"/>
            </a:xfrm>
            <a:custGeom>
              <a:avLst/>
              <a:gdLst/>
              <a:ahLst/>
              <a:cxnLst/>
              <a:rect l="l" t="t" r="r" b="b"/>
              <a:pathLst>
                <a:path w="39718" h="69492" extrusionOk="0">
                  <a:moveTo>
                    <a:pt x="1" y="1"/>
                  </a:moveTo>
                  <a:lnTo>
                    <a:pt x="1" y="69492"/>
                  </a:lnTo>
                  <a:lnTo>
                    <a:pt x="39717" y="69492"/>
                  </a:lnTo>
                  <a:lnTo>
                    <a:pt x="3971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7"/>
            <p:cNvSpPr/>
            <p:nvPr/>
          </p:nvSpPr>
          <p:spPr>
            <a:xfrm>
              <a:off x="4694943" y="456339"/>
              <a:ext cx="632443" cy="2273787"/>
            </a:xfrm>
            <a:custGeom>
              <a:avLst/>
              <a:gdLst/>
              <a:ahLst/>
              <a:cxnLst/>
              <a:rect l="l" t="t" r="r" b="b"/>
              <a:pathLst>
                <a:path w="19733" h="70945" extrusionOk="0">
                  <a:moveTo>
                    <a:pt x="0" y="1"/>
                  </a:moveTo>
                  <a:lnTo>
                    <a:pt x="0" y="70945"/>
                  </a:lnTo>
                  <a:lnTo>
                    <a:pt x="12966" y="70945"/>
                  </a:lnTo>
                  <a:cubicBezTo>
                    <a:pt x="12966" y="70945"/>
                    <a:pt x="8605" y="39683"/>
                    <a:pt x="6333" y="36241"/>
                  </a:cubicBezTo>
                  <a:cubicBezTo>
                    <a:pt x="6333" y="36241"/>
                    <a:pt x="19349" y="26484"/>
                    <a:pt x="197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7"/>
            <p:cNvSpPr/>
            <p:nvPr/>
          </p:nvSpPr>
          <p:spPr>
            <a:xfrm>
              <a:off x="5372896" y="452045"/>
              <a:ext cx="632443" cy="2273819"/>
            </a:xfrm>
            <a:custGeom>
              <a:avLst/>
              <a:gdLst/>
              <a:ahLst/>
              <a:cxnLst/>
              <a:rect l="l" t="t" r="r" b="b"/>
              <a:pathLst>
                <a:path w="19733" h="70946" extrusionOk="0">
                  <a:moveTo>
                    <a:pt x="0" y="1"/>
                  </a:moveTo>
                  <a:cubicBezTo>
                    <a:pt x="401" y="26467"/>
                    <a:pt x="13400" y="36242"/>
                    <a:pt x="13400" y="36242"/>
                  </a:cubicBezTo>
                  <a:cubicBezTo>
                    <a:pt x="11128" y="39684"/>
                    <a:pt x="6767" y="70945"/>
                    <a:pt x="6767" y="70945"/>
                  </a:cubicBezTo>
                  <a:lnTo>
                    <a:pt x="19733" y="70945"/>
                  </a:lnTo>
                  <a:lnTo>
                    <a:pt x="19733"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4595844" y="396919"/>
              <a:ext cx="1483402" cy="2385706"/>
            </a:xfrm>
            <a:custGeom>
              <a:avLst/>
              <a:gdLst/>
              <a:ahLst/>
              <a:cxnLst/>
              <a:rect l="l" t="t" r="r" b="b"/>
              <a:pathLst>
                <a:path w="46284" h="74437" extrusionOk="0">
                  <a:moveTo>
                    <a:pt x="11664" y="2640"/>
                  </a:moveTo>
                  <a:lnTo>
                    <a:pt x="11664" y="18747"/>
                  </a:lnTo>
                  <a:lnTo>
                    <a:pt x="3677" y="18747"/>
                  </a:lnTo>
                  <a:lnTo>
                    <a:pt x="3677" y="2640"/>
                  </a:lnTo>
                  <a:close/>
                  <a:moveTo>
                    <a:pt x="22541" y="2640"/>
                  </a:moveTo>
                  <a:lnTo>
                    <a:pt x="22541" y="18747"/>
                  </a:lnTo>
                  <a:lnTo>
                    <a:pt x="12014" y="18747"/>
                  </a:lnTo>
                  <a:lnTo>
                    <a:pt x="12014" y="2640"/>
                  </a:lnTo>
                  <a:close/>
                  <a:moveTo>
                    <a:pt x="33802" y="2640"/>
                  </a:moveTo>
                  <a:lnTo>
                    <a:pt x="33802" y="18747"/>
                  </a:lnTo>
                  <a:lnTo>
                    <a:pt x="23811" y="18747"/>
                  </a:lnTo>
                  <a:lnTo>
                    <a:pt x="23811" y="2640"/>
                  </a:lnTo>
                  <a:close/>
                  <a:moveTo>
                    <a:pt x="42608" y="2640"/>
                  </a:moveTo>
                  <a:lnTo>
                    <a:pt x="42608" y="18747"/>
                  </a:lnTo>
                  <a:lnTo>
                    <a:pt x="34153" y="18747"/>
                  </a:lnTo>
                  <a:lnTo>
                    <a:pt x="34153" y="2640"/>
                  </a:lnTo>
                  <a:close/>
                  <a:moveTo>
                    <a:pt x="11664" y="19064"/>
                  </a:moveTo>
                  <a:lnTo>
                    <a:pt x="11664" y="37394"/>
                  </a:lnTo>
                  <a:lnTo>
                    <a:pt x="3677" y="37394"/>
                  </a:lnTo>
                  <a:lnTo>
                    <a:pt x="3677" y="19064"/>
                  </a:lnTo>
                  <a:close/>
                  <a:moveTo>
                    <a:pt x="22541" y="19064"/>
                  </a:moveTo>
                  <a:lnTo>
                    <a:pt x="22541" y="37394"/>
                  </a:lnTo>
                  <a:lnTo>
                    <a:pt x="12014" y="37394"/>
                  </a:lnTo>
                  <a:lnTo>
                    <a:pt x="12014" y="19064"/>
                  </a:lnTo>
                  <a:close/>
                  <a:moveTo>
                    <a:pt x="33802" y="19064"/>
                  </a:moveTo>
                  <a:lnTo>
                    <a:pt x="33802" y="37394"/>
                  </a:lnTo>
                  <a:lnTo>
                    <a:pt x="23811" y="37394"/>
                  </a:lnTo>
                  <a:lnTo>
                    <a:pt x="23811" y="19064"/>
                  </a:lnTo>
                  <a:close/>
                  <a:moveTo>
                    <a:pt x="42608" y="19064"/>
                  </a:moveTo>
                  <a:lnTo>
                    <a:pt x="42608" y="37394"/>
                  </a:lnTo>
                  <a:lnTo>
                    <a:pt x="34153" y="37394"/>
                  </a:lnTo>
                  <a:lnTo>
                    <a:pt x="34153" y="19064"/>
                  </a:lnTo>
                  <a:close/>
                  <a:moveTo>
                    <a:pt x="11664" y="38663"/>
                  </a:moveTo>
                  <a:lnTo>
                    <a:pt x="11664" y="56374"/>
                  </a:lnTo>
                  <a:lnTo>
                    <a:pt x="3677" y="56374"/>
                  </a:lnTo>
                  <a:lnTo>
                    <a:pt x="3677" y="38663"/>
                  </a:lnTo>
                  <a:close/>
                  <a:moveTo>
                    <a:pt x="22541" y="38663"/>
                  </a:moveTo>
                  <a:lnTo>
                    <a:pt x="22541" y="56374"/>
                  </a:lnTo>
                  <a:lnTo>
                    <a:pt x="12014" y="56374"/>
                  </a:lnTo>
                  <a:lnTo>
                    <a:pt x="12014" y="38663"/>
                  </a:lnTo>
                  <a:close/>
                  <a:moveTo>
                    <a:pt x="33802" y="38663"/>
                  </a:moveTo>
                  <a:lnTo>
                    <a:pt x="33802" y="56374"/>
                  </a:lnTo>
                  <a:lnTo>
                    <a:pt x="23811" y="56374"/>
                  </a:lnTo>
                  <a:lnTo>
                    <a:pt x="23811" y="38663"/>
                  </a:lnTo>
                  <a:close/>
                  <a:moveTo>
                    <a:pt x="42608" y="38663"/>
                  </a:moveTo>
                  <a:lnTo>
                    <a:pt x="42608" y="56374"/>
                  </a:lnTo>
                  <a:lnTo>
                    <a:pt x="34153" y="56374"/>
                  </a:lnTo>
                  <a:lnTo>
                    <a:pt x="34153" y="38663"/>
                  </a:lnTo>
                  <a:close/>
                  <a:moveTo>
                    <a:pt x="11664" y="56692"/>
                  </a:moveTo>
                  <a:lnTo>
                    <a:pt x="11664" y="72147"/>
                  </a:lnTo>
                  <a:lnTo>
                    <a:pt x="3677" y="72147"/>
                  </a:lnTo>
                  <a:lnTo>
                    <a:pt x="3677" y="56692"/>
                  </a:lnTo>
                  <a:close/>
                  <a:moveTo>
                    <a:pt x="22541" y="56692"/>
                  </a:moveTo>
                  <a:lnTo>
                    <a:pt x="22541" y="72147"/>
                  </a:lnTo>
                  <a:lnTo>
                    <a:pt x="12014" y="72147"/>
                  </a:lnTo>
                  <a:lnTo>
                    <a:pt x="12014" y="56692"/>
                  </a:lnTo>
                  <a:close/>
                  <a:moveTo>
                    <a:pt x="33802" y="56692"/>
                  </a:moveTo>
                  <a:lnTo>
                    <a:pt x="33802" y="72147"/>
                  </a:lnTo>
                  <a:lnTo>
                    <a:pt x="23811" y="72147"/>
                  </a:lnTo>
                  <a:lnTo>
                    <a:pt x="23811" y="56692"/>
                  </a:lnTo>
                  <a:close/>
                  <a:moveTo>
                    <a:pt x="42608" y="56692"/>
                  </a:moveTo>
                  <a:lnTo>
                    <a:pt x="42608" y="72147"/>
                  </a:lnTo>
                  <a:lnTo>
                    <a:pt x="34153" y="72147"/>
                  </a:lnTo>
                  <a:lnTo>
                    <a:pt x="34153" y="56692"/>
                  </a:lnTo>
                  <a:close/>
                  <a:moveTo>
                    <a:pt x="1" y="0"/>
                  </a:moveTo>
                  <a:lnTo>
                    <a:pt x="1" y="74436"/>
                  </a:lnTo>
                  <a:lnTo>
                    <a:pt x="46284" y="74436"/>
                  </a:lnTo>
                  <a:lnTo>
                    <a:pt x="4628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7"/>
          <p:cNvGrpSpPr/>
          <p:nvPr/>
        </p:nvGrpSpPr>
        <p:grpSpPr>
          <a:xfrm>
            <a:off x="146197" y="2917586"/>
            <a:ext cx="1147614" cy="1754866"/>
            <a:chOff x="146197" y="2914863"/>
            <a:chExt cx="1147614" cy="1754866"/>
          </a:xfrm>
        </p:grpSpPr>
        <p:sp>
          <p:nvSpPr>
            <p:cNvPr id="375" name="Google Shape;375;p17"/>
            <p:cNvSpPr/>
            <p:nvPr/>
          </p:nvSpPr>
          <p:spPr>
            <a:xfrm>
              <a:off x="1194713"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7"/>
            <p:cNvSpPr/>
            <p:nvPr/>
          </p:nvSpPr>
          <p:spPr>
            <a:xfrm>
              <a:off x="808607" y="4349485"/>
              <a:ext cx="99099" cy="320244"/>
            </a:xfrm>
            <a:custGeom>
              <a:avLst/>
              <a:gdLst/>
              <a:ahLst/>
              <a:cxnLst/>
              <a:rect l="l" t="t" r="r" b="b"/>
              <a:pathLst>
                <a:path w="3092" h="9992" extrusionOk="0">
                  <a:moveTo>
                    <a:pt x="1" y="0"/>
                  </a:moveTo>
                  <a:lnTo>
                    <a:pt x="1772" y="9992"/>
                  </a:lnTo>
                  <a:lnTo>
                    <a:pt x="3092" y="9992"/>
                  </a:lnTo>
                  <a:lnTo>
                    <a:pt x="3092" y="101"/>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7"/>
            <p:cNvSpPr/>
            <p:nvPr/>
          </p:nvSpPr>
          <p:spPr>
            <a:xfrm>
              <a:off x="425193" y="4349485"/>
              <a:ext cx="99643" cy="320244"/>
            </a:xfrm>
            <a:custGeom>
              <a:avLst/>
              <a:gdLst/>
              <a:ahLst/>
              <a:cxnLst/>
              <a:rect l="l" t="t" r="r" b="b"/>
              <a:pathLst>
                <a:path w="3109" h="9992" extrusionOk="0">
                  <a:moveTo>
                    <a:pt x="3108" y="0"/>
                  </a:moveTo>
                  <a:lnTo>
                    <a:pt x="0" y="101"/>
                  </a:lnTo>
                  <a:lnTo>
                    <a:pt x="0" y="9992"/>
                  </a:lnTo>
                  <a:lnTo>
                    <a:pt x="1320" y="9992"/>
                  </a:lnTo>
                  <a:lnTo>
                    <a:pt x="310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7"/>
            <p:cNvSpPr/>
            <p:nvPr/>
          </p:nvSpPr>
          <p:spPr>
            <a:xfrm>
              <a:off x="154210" y="4349485"/>
              <a:ext cx="99099" cy="320244"/>
            </a:xfrm>
            <a:custGeom>
              <a:avLst/>
              <a:gdLst/>
              <a:ahLst/>
              <a:cxnLst/>
              <a:rect l="l" t="t" r="r" b="b"/>
              <a:pathLst>
                <a:path w="3092" h="9992" extrusionOk="0">
                  <a:moveTo>
                    <a:pt x="3092" y="0"/>
                  </a:moveTo>
                  <a:lnTo>
                    <a:pt x="1" y="101"/>
                  </a:lnTo>
                  <a:lnTo>
                    <a:pt x="1" y="9992"/>
                  </a:lnTo>
                  <a:lnTo>
                    <a:pt x="1321" y="9992"/>
                  </a:lnTo>
                  <a:lnTo>
                    <a:pt x="309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983183" y="3637687"/>
              <a:ext cx="310629" cy="721926"/>
            </a:xfrm>
            <a:custGeom>
              <a:avLst/>
              <a:gdLst/>
              <a:ahLst/>
              <a:cxnLst/>
              <a:rect l="l" t="t" r="r" b="b"/>
              <a:pathLst>
                <a:path w="9692" h="22525" extrusionOk="0">
                  <a:moveTo>
                    <a:pt x="5106" y="1"/>
                  </a:moveTo>
                  <a:cubicBezTo>
                    <a:pt x="3291" y="1"/>
                    <a:pt x="1421" y="538"/>
                    <a:pt x="1421" y="538"/>
                  </a:cubicBezTo>
                  <a:cubicBezTo>
                    <a:pt x="1421" y="538"/>
                    <a:pt x="1" y="22276"/>
                    <a:pt x="185" y="22443"/>
                  </a:cubicBezTo>
                  <a:cubicBezTo>
                    <a:pt x="240" y="22504"/>
                    <a:pt x="1315" y="22525"/>
                    <a:pt x="2724" y="22525"/>
                  </a:cubicBezTo>
                  <a:cubicBezTo>
                    <a:pt x="5541" y="22525"/>
                    <a:pt x="9692" y="22443"/>
                    <a:pt x="9692" y="22443"/>
                  </a:cubicBezTo>
                  <a:cubicBezTo>
                    <a:pt x="9692" y="22443"/>
                    <a:pt x="9541" y="3061"/>
                    <a:pt x="8104" y="1056"/>
                  </a:cubicBezTo>
                  <a:cubicBezTo>
                    <a:pt x="7520" y="244"/>
                    <a:pt x="6326" y="1"/>
                    <a:pt x="51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a:off x="154210" y="2914863"/>
              <a:ext cx="897015" cy="1329146"/>
            </a:xfrm>
            <a:custGeom>
              <a:avLst/>
              <a:gdLst/>
              <a:ahLst/>
              <a:cxnLst/>
              <a:rect l="l" t="t" r="r" b="b"/>
              <a:pathLst>
                <a:path w="27988" h="41471" extrusionOk="0">
                  <a:moveTo>
                    <a:pt x="7823" y="0"/>
                  </a:moveTo>
                  <a:cubicBezTo>
                    <a:pt x="3510" y="0"/>
                    <a:pt x="1" y="3519"/>
                    <a:pt x="34" y="7853"/>
                  </a:cubicBezTo>
                  <a:lnTo>
                    <a:pt x="252" y="41471"/>
                  </a:lnTo>
                  <a:lnTo>
                    <a:pt x="27102" y="41471"/>
                  </a:lnTo>
                  <a:lnTo>
                    <a:pt x="27888" y="7870"/>
                  </a:lnTo>
                  <a:cubicBezTo>
                    <a:pt x="27988" y="3559"/>
                    <a:pt x="24512" y="0"/>
                    <a:pt x="20202" y="0"/>
                  </a:cubicBezTo>
                  <a:lnTo>
                    <a:pt x="7854" y="0"/>
                  </a:lnTo>
                  <a:cubicBezTo>
                    <a:pt x="7844" y="0"/>
                    <a:pt x="7834" y="0"/>
                    <a:pt x="78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a:off x="162254" y="4008249"/>
              <a:ext cx="1080694" cy="347166"/>
            </a:xfrm>
            <a:custGeom>
              <a:avLst/>
              <a:gdLst/>
              <a:ahLst/>
              <a:cxnLst/>
              <a:rect l="l" t="t" r="r" b="b"/>
              <a:pathLst>
                <a:path w="33719" h="10832" extrusionOk="0">
                  <a:moveTo>
                    <a:pt x="17415" y="0"/>
                  </a:moveTo>
                  <a:cubicBezTo>
                    <a:pt x="14801" y="0"/>
                    <a:pt x="12220" y="26"/>
                    <a:pt x="10360" y="104"/>
                  </a:cubicBezTo>
                  <a:cubicBezTo>
                    <a:pt x="4762" y="338"/>
                    <a:pt x="1" y="7356"/>
                    <a:pt x="1" y="7356"/>
                  </a:cubicBezTo>
                  <a:lnTo>
                    <a:pt x="1" y="10831"/>
                  </a:lnTo>
                  <a:lnTo>
                    <a:pt x="33718" y="10831"/>
                  </a:lnTo>
                  <a:lnTo>
                    <a:pt x="33718" y="6921"/>
                  </a:lnTo>
                  <a:cubicBezTo>
                    <a:pt x="33334" y="305"/>
                    <a:pt x="28004" y="104"/>
                    <a:pt x="28004" y="104"/>
                  </a:cubicBezTo>
                  <a:cubicBezTo>
                    <a:pt x="28004" y="104"/>
                    <a:pt x="22643" y="0"/>
                    <a:pt x="1741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7"/>
            <p:cNvSpPr/>
            <p:nvPr/>
          </p:nvSpPr>
          <p:spPr>
            <a:xfrm>
              <a:off x="508202" y="4007832"/>
              <a:ext cx="749746" cy="341557"/>
            </a:xfrm>
            <a:custGeom>
              <a:avLst/>
              <a:gdLst/>
              <a:ahLst/>
              <a:cxnLst/>
              <a:rect l="l" t="t" r="r" b="b"/>
              <a:pathLst>
                <a:path w="23393" h="10657" extrusionOk="0">
                  <a:moveTo>
                    <a:pt x="15406" y="0"/>
                  </a:moveTo>
                  <a:cubicBezTo>
                    <a:pt x="10326" y="34"/>
                    <a:pt x="5230" y="50"/>
                    <a:pt x="151" y="84"/>
                  </a:cubicBezTo>
                  <a:cubicBezTo>
                    <a:pt x="0" y="84"/>
                    <a:pt x="0" y="318"/>
                    <a:pt x="151" y="318"/>
                  </a:cubicBezTo>
                  <a:lnTo>
                    <a:pt x="13985" y="251"/>
                  </a:lnTo>
                  <a:cubicBezTo>
                    <a:pt x="14681" y="243"/>
                    <a:pt x="15418" y="201"/>
                    <a:pt x="16152" y="201"/>
                  </a:cubicBezTo>
                  <a:cubicBezTo>
                    <a:pt x="16952" y="201"/>
                    <a:pt x="17748" y="251"/>
                    <a:pt x="18480" y="451"/>
                  </a:cubicBezTo>
                  <a:cubicBezTo>
                    <a:pt x="22607" y="1621"/>
                    <a:pt x="23208" y="6901"/>
                    <a:pt x="22874" y="10543"/>
                  </a:cubicBezTo>
                  <a:cubicBezTo>
                    <a:pt x="22874" y="10619"/>
                    <a:pt x="22929" y="10656"/>
                    <a:pt x="22985" y="10656"/>
                  </a:cubicBezTo>
                  <a:cubicBezTo>
                    <a:pt x="23041" y="10656"/>
                    <a:pt x="23100" y="10619"/>
                    <a:pt x="23108" y="10543"/>
                  </a:cubicBezTo>
                  <a:cubicBezTo>
                    <a:pt x="23392" y="7486"/>
                    <a:pt x="23058" y="3225"/>
                    <a:pt x="20452" y="1187"/>
                  </a:cubicBezTo>
                  <a:cubicBezTo>
                    <a:pt x="18948" y="17"/>
                    <a:pt x="17193" y="0"/>
                    <a:pt x="154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7"/>
            <p:cNvSpPr/>
            <p:nvPr/>
          </p:nvSpPr>
          <p:spPr>
            <a:xfrm>
              <a:off x="342183" y="2936048"/>
              <a:ext cx="583727" cy="696959"/>
            </a:xfrm>
            <a:custGeom>
              <a:avLst/>
              <a:gdLst/>
              <a:ahLst/>
              <a:cxnLst/>
              <a:rect l="l" t="t" r="r" b="b"/>
              <a:pathLst>
                <a:path w="18213" h="21746" extrusionOk="0">
                  <a:moveTo>
                    <a:pt x="12059" y="0"/>
                  </a:moveTo>
                  <a:cubicBezTo>
                    <a:pt x="11472" y="0"/>
                    <a:pt x="10856" y="8"/>
                    <a:pt x="10210" y="8"/>
                  </a:cubicBezTo>
                  <a:cubicBezTo>
                    <a:pt x="9190" y="8"/>
                    <a:pt x="8154" y="58"/>
                    <a:pt x="7118" y="158"/>
                  </a:cubicBezTo>
                  <a:cubicBezTo>
                    <a:pt x="6567" y="225"/>
                    <a:pt x="6016" y="325"/>
                    <a:pt x="5481" y="459"/>
                  </a:cubicBezTo>
                  <a:cubicBezTo>
                    <a:pt x="4896" y="592"/>
                    <a:pt x="4345" y="776"/>
                    <a:pt x="3827" y="1044"/>
                  </a:cubicBezTo>
                  <a:cubicBezTo>
                    <a:pt x="3292" y="1328"/>
                    <a:pt x="2791" y="1695"/>
                    <a:pt x="2357" y="2130"/>
                  </a:cubicBezTo>
                  <a:cubicBezTo>
                    <a:pt x="1922" y="2581"/>
                    <a:pt x="1538" y="3082"/>
                    <a:pt x="1237" y="3633"/>
                  </a:cubicBezTo>
                  <a:cubicBezTo>
                    <a:pt x="1087" y="3917"/>
                    <a:pt x="970" y="4218"/>
                    <a:pt x="886" y="4519"/>
                  </a:cubicBezTo>
                  <a:cubicBezTo>
                    <a:pt x="819" y="4820"/>
                    <a:pt x="769" y="5137"/>
                    <a:pt x="753" y="5438"/>
                  </a:cubicBezTo>
                  <a:cubicBezTo>
                    <a:pt x="686" y="6039"/>
                    <a:pt x="619" y="6641"/>
                    <a:pt x="569" y="7242"/>
                  </a:cubicBezTo>
                  <a:cubicBezTo>
                    <a:pt x="452" y="8412"/>
                    <a:pt x="368" y="9565"/>
                    <a:pt x="301" y="10651"/>
                  </a:cubicBezTo>
                  <a:cubicBezTo>
                    <a:pt x="168" y="12823"/>
                    <a:pt x="101" y="14778"/>
                    <a:pt x="67" y="16415"/>
                  </a:cubicBezTo>
                  <a:cubicBezTo>
                    <a:pt x="17" y="18069"/>
                    <a:pt x="1" y="19406"/>
                    <a:pt x="1" y="20325"/>
                  </a:cubicBezTo>
                  <a:cubicBezTo>
                    <a:pt x="1" y="20776"/>
                    <a:pt x="1" y="21127"/>
                    <a:pt x="1" y="21378"/>
                  </a:cubicBezTo>
                  <a:cubicBezTo>
                    <a:pt x="1" y="21495"/>
                    <a:pt x="1" y="21595"/>
                    <a:pt x="1" y="21662"/>
                  </a:cubicBezTo>
                  <a:cubicBezTo>
                    <a:pt x="1" y="21695"/>
                    <a:pt x="1" y="21712"/>
                    <a:pt x="1" y="21745"/>
                  </a:cubicBezTo>
                  <a:cubicBezTo>
                    <a:pt x="1" y="21712"/>
                    <a:pt x="17" y="21695"/>
                    <a:pt x="17" y="21662"/>
                  </a:cubicBezTo>
                  <a:cubicBezTo>
                    <a:pt x="17" y="21595"/>
                    <a:pt x="17" y="21495"/>
                    <a:pt x="17" y="21378"/>
                  </a:cubicBezTo>
                  <a:cubicBezTo>
                    <a:pt x="34" y="21127"/>
                    <a:pt x="34" y="20776"/>
                    <a:pt x="51" y="20325"/>
                  </a:cubicBezTo>
                  <a:cubicBezTo>
                    <a:pt x="84" y="19389"/>
                    <a:pt x="118" y="18069"/>
                    <a:pt x="168" y="16432"/>
                  </a:cubicBezTo>
                  <a:cubicBezTo>
                    <a:pt x="218" y="14778"/>
                    <a:pt x="285" y="12823"/>
                    <a:pt x="418" y="10651"/>
                  </a:cubicBezTo>
                  <a:cubicBezTo>
                    <a:pt x="502" y="9565"/>
                    <a:pt x="585" y="8429"/>
                    <a:pt x="702" y="7242"/>
                  </a:cubicBezTo>
                  <a:cubicBezTo>
                    <a:pt x="753" y="6658"/>
                    <a:pt x="819" y="6056"/>
                    <a:pt x="886" y="5455"/>
                  </a:cubicBezTo>
                  <a:cubicBezTo>
                    <a:pt x="920" y="5154"/>
                    <a:pt x="970" y="4853"/>
                    <a:pt x="1037" y="4552"/>
                  </a:cubicBezTo>
                  <a:cubicBezTo>
                    <a:pt x="1103" y="4252"/>
                    <a:pt x="1220" y="3968"/>
                    <a:pt x="1371" y="3700"/>
                  </a:cubicBezTo>
                  <a:cubicBezTo>
                    <a:pt x="1655" y="3149"/>
                    <a:pt x="2022" y="2664"/>
                    <a:pt x="2457" y="2230"/>
                  </a:cubicBezTo>
                  <a:cubicBezTo>
                    <a:pt x="2891" y="1812"/>
                    <a:pt x="3359" y="1445"/>
                    <a:pt x="3877" y="1160"/>
                  </a:cubicBezTo>
                  <a:cubicBezTo>
                    <a:pt x="4395" y="910"/>
                    <a:pt x="4946" y="709"/>
                    <a:pt x="5514" y="592"/>
                  </a:cubicBezTo>
                  <a:cubicBezTo>
                    <a:pt x="6049" y="459"/>
                    <a:pt x="6584" y="358"/>
                    <a:pt x="7135" y="292"/>
                  </a:cubicBezTo>
                  <a:cubicBezTo>
                    <a:pt x="8171" y="175"/>
                    <a:pt x="9190" y="125"/>
                    <a:pt x="10226" y="125"/>
                  </a:cubicBezTo>
                  <a:cubicBezTo>
                    <a:pt x="11179" y="108"/>
                    <a:pt x="12081" y="108"/>
                    <a:pt x="12916" y="108"/>
                  </a:cubicBezTo>
                  <a:cubicBezTo>
                    <a:pt x="14554" y="108"/>
                    <a:pt x="15890" y="141"/>
                    <a:pt x="16809" y="191"/>
                  </a:cubicBezTo>
                  <a:lnTo>
                    <a:pt x="17411" y="258"/>
                  </a:lnTo>
                  <a:cubicBezTo>
                    <a:pt x="17578" y="275"/>
                    <a:pt x="17728" y="292"/>
                    <a:pt x="17862" y="308"/>
                  </a:cubicBezTo>
                  <a:cubicBezTo>
                    <a:pt x="17979" y="342"/>
                    <a:pt x="18063" y="358"/>
                    <a:pt x="18129" y="375"/>
                  </a:cubicBezTo>
                  <a:cubicBezTo>
                    <a:pt x="18146" y="392"/>
                    <a:pt x="18180" y="392"/>
                    <a:pt x="18213" y="392"/>
                  </a:cubicBezTo>
                  <a:cubicBezTo>
                    <a:pt x="18180" y="375"/>
                    <a:pt x="18163" y="375"/>
                    <a:pt x="18129" y="358"/>
                  </a:cubicBezTo>
                  <a:cubicBezTo>
                    <a:pt x="18063" y="342"/>
                    <a:pt x="17979" y="308"/>
                    <a:pt x="17862" y="292"/>
                  </a:cubicBezTo>
                  <a:cubicBezTo>
                    <a:pt x="17745" y="258"/>
                    <a:pt x="17595" y="242"/>
                    <a:pt x="17411" y="208"/>
                  </a:cubicBezTo>
                  <a:cubicBezTo>
                    <a:pt x="17244" y="191"/>
                    <a:pt x="17043" y="158"/>
                    <a:pt x="16809" y="141"/>
                  </a:cubicBezTo>
                  <a:cubicBezTo>
                    <a:pt x="15890" y="58"/>
                    <a:pt x="14554" y="8"/>
                    <a:pt x="12916" y="8"/>
                  </a:cubicBezTo>
                  <a:cubicBezTo>
                    <a:pt x="12638" y="2"/>
                    <a:pt x="12352" y="0"/>
                    <a:pt x="120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575123" y="3303501"/>
              <a:ext cx="26281" cy="109419"/>
            </a:xfrm>
            <a:custGeom>
              <a:avLst/>
              <a:gdLst/>
              <a:ahLst/>
              <a:cxnLst/>
              <a:rect l="l" t="t" r="r" b="b"/>
              <a:pathLst>
                <a:path w="820" h="3414" extrusionOk="0">
                  <a:moveTo>
                    <a:pt x="57" y="0"/>
                  </a:moveTo>
                  <a:cubicBezTo>
                    <a:pt x="30" y="0"/>
                    <a:pt x="18" y="5"/>
                    <a:pt x="18" y="5"/>
                  </a:cubicBezTo>
                  <a:cubicBezTo>
                    <a:pt x="201" y="71"/>
                    <a:pt x="352" y="172"/>
                    <a:pt x="452" y="322"/>
                  </a:cubicBezTo>
                  <a:cubicBezTo>
                    <a:pt x="669" y="589"/>
                    <a:pt x="703" y="1091"/>
                    <a:pt x="652"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85" y="21"/>
                  </a:cubicBezTo>
                  <a:cubicBezTo>
                    <a:pt x="126" y="5"/>
                    <a:pt x="84" y="0"/>
                    <a:pt x="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826811" y="3303501"/>
              <a:ext cx="26281" cy="109419"/>
            </a:xfrm>
            <a:custGeom>
              <a:avLst/>
              <a:gdLst/>
              <a:ahLst/>
              <a:cxnLst/>
              <a:rect l="l" t="t" r="r" b="b"/>
              <a:pathLst>
                <a:path w="820" h="3414" extrusionOk="0">
                  <a:moveTo>
                    <a:pt x="55" y="0"/>
                  </a:moveTo>
                  <a:cubicBezTo>
                    <a:pt x="30" y="0"/>
                    <a:pt x="18" y="5"/>
                    <a:pt x="18" y="5"/>
                  </a:cubicBezTo>
                  <a:cubicBezTo>
                    <a:pt x="185" y="71"/>
                    <a:pt x="352" y="172"/>
                    <a:pt x="452" y="322"/>
                  </a:cubicBezTo>
                  <a:cubicBezTo>
                    <a:pt x="669" y="589"/>
                    <a:pt x="703" y="1091"/>
                    <a:pt x="653" y="1609"/>
                  </a:cubicBezTo>
                  <a:cubicBezTo>
                    <a:pt x="602" y="2060"/>
                    <a:pt x="485" y="2511"/>
                    <a:pt x="285" y="2912"/>
                  </a:cubicBezTo>
                  <a:cubicBezTo>
                    <a:pt x="135" y="3229"/>
                    <a:pt x="1" y="3396"/>
                    <a:pt x="18" y="3413"/>
                  </a:cubicBezTo>
                  <a:cubicBezTo>
                    <a:pt x="168" y="3296"/>
                    <a:pt x="285" y="3129"/>
                    <a:pt x="368" y="2962"/>
                  </a:cubicBezTo>
                  <a:cubicBezTo>
                    <a:pt x="602" y="2544"/>
                    <a:pt x="753" y="2093"/>
                    <a:pt x="803" y="1625"/>
                  </a:cubicBezTo>
                  <a:cubicBezTo>
                    <a:pt x="820" y="1375"/>
                    <a:pt x="820" y="1107"/>
                    <a:pt x="786" y="857"/>
                  </a:cubicBezTo>
                  <a:cubicBezTo>
                    <a:pt x="753" y="640"/>
                    <a:pt x="669" y="422"/>
                    <a:pt x="536" y="255"/>
                  </a:cubicBezTo>
                  <a:cubicBezTo>
                    <a:pt x="452" y="138"/>
                    <a:pt x="318" y="55"/>
                    <a:pt x="168" y="21"/>
                  </a:cubicBezTo>
                  <a:cubicBezTo>
                    <a:pt x="118" y="5"/>
                    <a:pt x="80" y="0"/>
                    <a:pt x="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a:off x="152607" y="3623777"/>
              <a:ext cx="372229" cy="739650"/>
            </a:xfrm>
            <a:custGeom>
              <a:avLst/>
              <a:gdLst/>
              <a:ahLst/>
              <a:cxnLst/>
              <a:rect l="l" t="t" r="r" b="b"/>
              <a:pathLst>
                <a:path w="11614" h="23078" extrusionOk="0">
                  <a:moveTo>
                    <a:pt x="5997" y="1"/>
                  </a:moveTo>
                  <a:cubicBezTo>
                    <a:pt x="3366" y="1"/>
                    <a:pt x="452" y="755"/>
                    <a:pt x="452" y="755"/>
                  </a:cubicBezTo>
                  <a:cubicBezTo>
                    <a:pt x="452" y="755"/>
                    <a:pt x="1" y="22359"/>
                    <a:pt x="17" y="22844"/>
                  </a:cubicBezTo>
                  <a:cubicBezTo>
                    <a:pt x="30" y="23022"/>
                    <a:pt x="1596" y="23078"/>
                    <a:pt x="3573" y="23078"/>
                  </a:cubicBezTo>
                  <a:cubicBezTo>
                    <a:pt x="6982" y="23078"/>
                    <a:pt x="11613" y="22911"/>
                    <a:pt x="11613" y="22911"/>
                  </a:cubicBezTo>
                  <a:cubicBezTo>
                    <a:pt x="11613" y="22911"/>
                    <a:pt x="11346" y="4130"/>
                    <a:pt x="9909" y="1407"/>
                  </a:cubicBezTo>
                  <a:cubicBezTo>
                    <a:pt x="9332" y="327"/>
                    <a:pt x="7726" y="1"/>
                    <a:pt x="5997"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146197" y="3630732"/>
              <a:ext cx="281175" cy="734554"/>
            </a:xfrm>
            <a:custGeom>
              <a:avLst/>
              <a:gdLst/>
              <a:ahLst/>
              <a:cxnLst/>
              <a:rect l="l" t="t" r="r" b="b"/>
              <a:pathLst>
                <a:path w="8773" h="22919" extrusionOk="0">
                  <a:moveTo>
                    <a:pt x="3734" y="1"/>
                  </a:moveTo>
                  <a:cubicBezTo>
                    <a:pt x="1971" y="1"/>
                    <a:pt x="217" y="455"/>
                    <a:pt x="217" y="455"/>
                  </a:cubicBezTo>
                  <a:cubicBezTo>
                    <a:pt x="217" y="455"/>
                    <a:pt x="0" y="22694"/>
                    <a:pt x="167" y="22861"/>
                  </a:cubicBezTo>
                  <a:cubicBezTo>
                    <a:pt x="209" y="22902"/>
                    <a:pt x="768" y="22918"/>
                    <a:pt x="1582" y="22918"/>
                  </a:cubicBezTo>
                  <a:cubicBezTo>
                    <a:pt x="4026" y="22918"/>
                    <a:pt x="8772" y="22777"/>
                    <a:pt x="8772" y="22777"/>
                  </a:cubicBezTo>
                  <a:cubicBezTo>
                    <a:pt x="8772" y="22777"/>
                    <a:pt x="8388" y="3111"/>
                    <a:pt x="6951" y="1106"/>
                  </a:cubicBezTo>
                  <a:cubicBezTo>
                    <a:pt x="6341" y="248"/>
                    <a:pt x="5035" y="1"/>
                    <a:pt x="37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238309" y="3954821"/>
              <a:ext cx="26794" cy="33620"/>
            </a:xfrm>
            <a:custGeom>
              <a:avLst/>
              <a:gdLst/>
              <a:ahLst/>
              <a:cxnLst/>
              <a:rect l="l" t="t" r="r" b="b"/>
              <a:pathLst>
                <a:path w="836" h="1049" extrusionOk="0">
                  <a:moveTo>
                    <a:pt x="568" y="0"/>
                  </a:moveTo>
                  <a:cubicBezTo>
                    <a:pt x="552" y="0"/>
                    <a:pt x="501" y="0"/>
                    <a:pt x="418" y="17"/>
                  </a:cubicBezTo>
                  <a:lnTo>
                    <a:pt x="351" y="34"/>
                  </a:lnTo>
                  <a:lnTo>
                    <a:pt x="401" y="84"/>
                  </a:lnTo>
                  <a:cubicBezTo>
                    <a:pt x="518" y="167"/>
                    <a:pt x="618" y="284"/>
                    <a:pt x="668" y="435"/>
                  </a:cubicBezTo>
                  <a:cubicBezTo>
                    <a:pt x="752" y="618"/>
                    <a:pt x="652" y="852"/>
                    <a:pt x="451" y="902"/>
                  </a:cubicBezTo>
                  <a:cubicBezTo>
                    <a:pt x="434" y="906"/>
                    <a:pt x="417" y="908"/>
                    <a:pt x="400" y="908"/>
                  </a:cubicBezTo>
                  <a:cubicBezTo>
                    <a:pt x="271" y="908"/>
                    <a:pt x="165" y="801"/>
                    <a:pt x="151" y="668"/>
                  </a:cubicBezTo>
                  <a:cubicBezTo>
                    <a:pt x="134" y="552"/>
                    <a:pt x="134" y="418"/>
                    <a:pt x="167" y="284"/>
                  </a:cubicBezTo>
                  <a:cubicBezTo>
                    <a:pt x="201" y="201"/>
                    <a:pt x="267" y="151"/>
                    <a:pt x="351" y="134"/>
                  </a:cubicBezTo>
                  <a:cubicBezTo>
                    <a:pt x="362" y="130"/>
                    <a:pt x="371" y="129"/>
                    <a:pt x="380" y="129"/>
                  </a:cubicBezTo>
                  <a:cubicBezTo>
                    <a:pt x="405" y="129"/>
                    <a:pt x="423" y="139"/>
                    <a:pt x="430" y="139"/>
                  </a:cubicBezTo>
                  <a:cubicBezTo>
                    <a:pt x="433" y="139"/>
                    <a:pt x="435" y="137"/>
                    <a:pt x="435" y="134"/>
                  </a:cubicBezTo>
                  <a:cubicBezTo>
                    <a:pt x="451" y="134"/>
                    <a:pt x="418" y="84"/>
                    <a:pt x="351" y="84"/>
                  </a:cubicBezTo>
                  <a:cubicBezTo>
                    <a:pt x="341" y="82"/>
                    <a:pt x="331" y="82"/>
                    <a:pt x="321" y="82"/>
                  </a:cubicBezTo>
                  <a:cubicBezTo>
                    <a:pt x="214" y="82"/>
                    <a:pt x="114" y="159"/>
                    <a:pt x="84" y="251"/>
                  </a:cubicBezTo>
                  <a:cubicBezTo>
                    <a:pt x="17" y="384"/>
                    <a:pt x="0" y="552"/>
                    <a:pt x="34" y="702"/>
                  </a:cubicBezTo>
                  <a:cubicBezTo>
                    <a:pt x="34" y="802"/>
                    <a:pt x="84" y="886"/>
                    <a:pt x="151" y="953"/>
                  </a:cubicBezTo>
                  <a:cubicBezTo>
                    <a:pt x="225" y="1014"/>
                    <a:pt x="299" y="1049"/>
                    <a:pt x="380" y="1049"/>
                  </a:cubicBezTo>
                  <a:cubicBezTo>
                    <a:pt x="409" y="1049"/>
                    <a:pt x="438" y="1045"/>
                    <a:pt x="468" y="1036"/>
                  </a:cubicBezTo>
                  <a:cubicBezTo>
                    <a:pt x="618" y="1019"/>
                    <a:pt x="752" y="902"/>
                    <a:pt x="785" y="769"/>
                  </a:cubicBezTo>
                  <a:cubicBezTo>
                    <a:pt x="836" y="635"/>
                    <a:pt x="836" y="518"/>
                    <a:pt x="785" y="384"/>
                  </a:cubicBezTo>
                  <a:cubicBezTo>
                    <a:pt x="728" y="255"/>
                    <a:pt x="633" y="137"/>
                    <a:pt x="500" y="54"/>
                  </a:cubicBezTo>
                  <a:lnTo>
                    <a:pt x="500" y="54"/>
                  </a:lnTo>
                  <a:cubicBezTo>
                    <a:pt x="544" y="32"/>
                    <a:pt x="568" y="12"/>
                    <a:pt x="56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250071" y="3845018"/>
              <a:ext cx="50927" cy="115733"/>
            </a:xfrm>
            <a:custGeom>
              <a:avLst/>
              <a:gdLst/>
              <a:ahLst/>
              <a:cxnLst/>
              <a:rect l="l" t="t" r="r" b="b"/>
              <a:pathLst>
                <a:path w="1589" h="3611" extrusionOk="0">
                  <a:moveTo>
                    <a:pt x="1571" y="1"/>
                  </a:moveTo>
                  <a:cubicBezTo>
                    <a:pt x="1574" y="2"/>
                    <a:pt x="1576" y="6"/>
                    <a:pt x="1575" y="13"/>
                  </a:cubicBezTo>
                  <a:lnTo>
                    <a:pt x="1575" y="13"/>
                  </a:lnTo>
                  <a:cubicBezTo>
                    <a:pt x="1579" y="9"/>
                    <a:pt x="1584" y="5"/>
                    <a:pt x="1588" y="1"/>
                  </a:cubicBezTo>
                  <a:close/>
                  <a:moveTo>
                    <a:pt x="1575" y="13"/>
                  </a:moveTo>
                  <a:cubicBezTo>
                    <a:pt x="1432" y="144"/>
                    <a:pt x="1335" y="307"/>
                    <a:pt x="1237" y="469"/>
                  </a:cubicBezTo>
                  <a:cubicBezTo>
                    <a:pt x="753" y="1271"/>
                    <a:pt x="385" y="2140"/>
                    <a:pt x="134" y="3042"/>
                  </a:cubicBezTo>
                  <a:cubicBezTo>
                    <a:pt x="68" y="3226"/>
                    <a:pt x="17" y="3426"/>
                    <a:pt x="1" y="3610"/>
                  </a:cubicBezTo>
                  <a:cubicBezTo>
                    <a:pt x="1" y="3610"/>
                    <a:pt x="2" y="3610"/>
                    <a:pt x="2" y="3610"/>
                  </a:cubicBezTo>
                  <a:cubicBezTo>
                    <a:pt x="56" y="3610"/>
                    <a:pt x="306" y="2765"/>
                    <a:pt x="736" y="1772"/>
                  </a:cubicBezTo>
                  <a:cubicBezTo>
                    <a:pt x="1143" y="848"/>
                    <a:pt x="1565" y="114"/>
                    <a:pt x="1575" y="13"/>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198150" y="3855723"/>
              <a:ext cx="48748" cy="106630"/>
            </a:xfrm>
            <a:custGeom>
              <a:avLst/>
              <a:gdLst/>
              <a:ahLst/>
              <a:cxnLst/>
              <a:rect l="l" t="t" r="r" b="b"/>
              <a:pathLst>
                <a:path w="1521" h="3327" extrusionOk="0">
                  <a:moveTo>
                    <a:pt x="51" y="1"/>
                  </a:moveTo>
                  <a:cubicBezTo>
                    <a:pt x="51" y="1"/>
                    <a:pt x="51" y="1"/>
                    <a:pt x="50" y="1"/>
                  </a:cubicBezTo>
                  <a:cubicBezTo>
                    <a:pt x="0" y="18"/>
                    <a:pt x="368" y="736"/>
                    <a:pt x="769" y="1672"/>
                  </a:cubicBezTo>
                  <a:cubicBezTo>
                    <a:pt x="1149" y="2581"/>
                    <a:pt x="1447" y="3326"/>
                    <a:pt x="1486" y="3326"/>
                  </a:cubicBezTo>
                  <a:cubicBezTo>
                    <a:pt x="1486" y="3326"/>
                    <a:pt x="1487" y="3326"/>
                    <a:pt x="1487" y="3326"/>
                  </a:cubicBezTo>
                  <a:cubicBezTo>
                    <a:pt x="1520" y="3326"/>
                    <a:pt x="1287" y="2541"/>
                    <a:pt x="886" y="1605"/>
                  </a:cubicBezTo>
                  <a:cubicBezTo>
                    <a:pt x="489" y="697"/>
                    <a:pt x="93" y="1"/>
                    <a:pt x="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a:off x="259174" y="3984275"/>
              <a:ext cx="40191" cy="179961"/>
            </a:xfrm>
            <a:custGeom>
              <a:avLst/>
              <a:gdLst/>
              <a:ahLst/>
              <a:cxnLst/>
              <a:rect l="l" t="t" r="r" b="b"/>
              <a:pathLst>
                <a:path w="1254" h="5615" extrusionOk="0">
                  <a:moveTo>
                    <a:pt x="1" y="0"/>
                  </a:moveTo>
                  <a:lnTo>
                    <a:pt x="1" y="0"/>
                  </a:lnTo>
                  <a:cubicBezTo>
                    <a:pt x="34" y="284"/>
                    <a:pt x="101" y="551"/>
                    <a:pt x="168" y="819"/>
                  </a:cubicBezTo>
                  <a:cubicBezTo>
                    <a:pt x="302" y="1337"/>
                    <a:pt x="469" y="2022"/>
                    <a:pt x="652" y="2807"/>
                  </a:cubicBezTo>
                  <a:cubicBezTo>
                    <a:pt x="820" y="3576"/>
                    <a:pt x="970" y="4277"/>
                    <a:pt x="1070" y="4795"/>
                  </a:cubicBezTo>
                  <a:cubicBezTo>
                    <a:pt x="1120" y="5079"/>
                    <a:pt x="1170" y="5347"/>
                    <a:pt x="1254" y="5614"/>
                  </a:cubicBezTo>
                  <a:cubicBezTo>
                    <a:pt x="1254" y="5330"/>
                    <a:pt x="1221" y="5046"/>
                    <a:pt x="1170" y="4779"/>
                  </a:cubicBezTo>
                  <a:cubicBezTo>
                    <a:pt x="1087" y="4261"/>
                    <a:pt x="953" y="3559"/>
                    <a:pt x="786" y="2774"/>
                  </a:cubicBezTo>
                  <a:cubicBezTo>
                    <a:pt x="602" y="1988"/>
                    <a:pt x="419" y="1303"/>
                    <a:pt x="268" y="802"/>
                  </a:cubicBezTo>
                  <a:cubicBezTo>
                    <a:pt x="201" y="518"/>
                    <a:pt x="118" y="25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a:off x="199753" y="3984788"/>
              <a:ext cx="46088" cy="110380"/>
            </a:xfrm>
            <a:custGeom>
              <a:avLst/>
              <a:gdLst/>
              <a:ahLst/>
              <a:cxnLst/>
              <a:rect l="l" t="t" r="r" b="b"/>
              <a:pathLst>
                <a:path w="1438" h="3444" extrusionOk="0">
                  <a:moveTo>
                    <a:pt x="1404" y="1"/>
                  </a:moveTo>
                  <a:cubicBezTo>
                    <a:pt x="1287" y="134"/>
                    <a:pt x="1186" y="302"/>
                    <a:pt x="1103" y="469"/>
                  </a:cubicBezTo>
                  <a:cubicBezTo>
                    <a:pt x="668" y="1237"/>
                    <a:pt x="334" y="2056"/>
                    <a:pt x="100" y="2908"/>
                  </a:cubicBezTo>
                  <a:cubicBezTo>
                    <a:pt x="50" y="3075"/>
                    <a:pt x="0" y="3259"/>
                    <a:pt x="0" y="3443"/>
                  </a:cubicBezTo>
                  <a:cubicBezTo>
                    <a:pt x="0" y="3443"/>
                    <a:pt x="1" y="3443"/>
                    <a:pt x="1" y="3443"/>
                  </a:cubicBezTo>
                  <a:cubicBezTo>
                    <a:pt x="38" y="3443"/>
                    <a:pt x="271" y="2648"/>
                    <a:pt x="652" y="1705"/>
                  </a:cubicBezTo>
                  <a:cubicBezTo>
                    <a:pt x="1036" y="753"/>
                    <a:pt x="1437" y="18"/>
                    <a:pt x="14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2">
  <p:cSld name="CUSTOM_12">
    <p:spTree>
      <p:nvGrpSpPr>
        <p:cNvPr id="1" name="Shape 493"/>
        <p:cNvGrpSpPr/>
        <p:nvPr/>
      </p:nvGrpSpPr>
      <p:grpSpPr>
        <a:xfrm>
          <a:off x="0" y="0"/>
          <a:ext cx="0" cy="0"/>
          <a:chOff x="0" y="0"/>
          <a:chExt cx="0" cy="0"/>
        </a:xfrm>
      </p:grpSpPr>
      <p:sp>
        <p:nvSpPr>
          <p:cNvPr id="494" name="Google Shape;494;p20"/>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 name="Google Shape;495;p20"/>
          <p:cNvGrpSpPr/>
          <p:nvPr/>
        </p:nvGrpSpPr>
        <p:grpSpPr>
          <a:xfrm>
            <a:off x="5785478" y="4058671"/>
            <a:ext cx="1631212" cy="672622"/>
            <a:chOff x="6792778" y="4058671"/>
            <a:chExt cx="1631212" cy="672622"/>
          </a:xfrm>
        </p:grpSpPr>
        <p:sp>
          <p:nvSpPr>
            <p:cNvPr id="496" name="Google Shape;496;p20"/>
            <p:cNvSpPr/>
            <p:nvPr/>
          </p:nvSpPr>
          <p:spPr>
            <a:xfrm rot="-288774">
              <a:off x="6869524" y="4438902"/>
              <a:ext cx="732933" cy="262106"/>
            </a:xfrm>
            <a:custGeom>
              <a:avLst/>
              <a:gdLst/>
              <a:ahLst/>
              <a:cxnLst/>
              <a:rect l="l" t="t" r="r" b="b"/>
              <a:pathLst>
                <a:path w="13084" h="4679" extrusionOk="0">
                  <a:moveTo>
                    <a:pt x="1" y="0"/>
                  </a:moveTo>
                  <a:lnTo>
                    <a:pt x="51" y="3626"/>
                  </a:lnTo>
                  <a:lnTo>
                    <a:pt x="13083" y="4679"/>
                  </a:lnTo>
                  <a:lnTo>
                    <a:pt x="12682" y="1103"/>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rot="-288774">
              <a:off x="7021962" y="4530734"/>
              <a:ext cx="447412" cy="73999"/>
            </a:xfrm>
            <a:custGeom>
              <a:avLst/>
              <a:gdLst/>
              <a:ahLst/>
              <a:cxnLst/>
              <a:rect l="l" t="t" r="r" b="b"/>
              <a:pathLst>
                <a:path w="7987" h="1321" extrusionOk="0">
                  <a:moveTo>
                    <a:pt x="50" y="0"/>
                  </a:moveTo>
                  <a:lnTo>
                    <a:pt x="0" y="652"/>
                  </a:lnTo>
                  <a:lnTo>
                    <a:pt x="7937" y="1320"/>
                  </a:lnTo>
                  <a:lnTo>
                    <a:pt x="7987" y="669"/>
                  </a:lnTo>
                  <a:lnTo>
                    <a:pt x="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rot="-148560">
              <a:off x="6797653" y="4074349"/>
              <a:ext cx="731026" cy="241491"/>
            </a:xfrm>
            <a:custGeom>
              <a:avLst/>
              <a:gdLst/>
              <a:ahLst/>
              <a:cxnLst/>
              <a:rect l="l" t="t" r="r" b="b"/>
              <a:pathLst>
                <a:path w="13050" h="4311" extrusionOk="0">
                  <a:moveTo>
                    <a:pt x="0" y="0"/>
                  </a:moveTo>
                  <a:lnTo>
                    <a:pt x="33" y="3626"/>
                  </a:lnTo>
                  <a:lnTo>
                    <a:pt x="13049" y="4311"/>
                  </a:lnTo>
                  <a:lnTo>
                    <a:pt x="12682" y="108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rot="-148560">
              <a:off x="6969582" y="4172428"/>
              <a:ext cx="395034" cy="32826"/>
            </a:xfrm>
            <a:custGeom>
              <a:avLst/>
              <a:gdLst/>
              <a:ahLst/>
              <a:cxnLst/>
              <a:rect l="l" t="t" r="r" b="b"/>
              <a:pathLst>
                <a:path w="7052" h="586" extrusionOk="0">
                  <a:moveTo>
                    <a:pt x="0" y="0"/>
                  </a:moveTo>
                  <a:lnTo>
                    <a:pt x="0" y="0"/>
                  </a:lnTo>
                  <a:cubicBezTo>
                    <a:pt x="1810" y="206"/>
                    <a:pt x="3890" y="333"/>
                    <a:pt x="5815" y="483"/>
                  </a:cubicBezTo>
                  <a:lnTo>
                    <a:pt x="5815" y="483"/>
                  </a:lnTo>
                  <a:lnTo>
                    <a:pt x="0" y="0"/>
                  </a:lnTo>
                  <a:close/>
                  <a:moveTo>
                    <a:pt x="5815" y="483"/>
                  </a:moveTo>
                  <a:lnTo>
                    <a:pt x="7051" y="585"/>
                  </a:lnTo>
                  <a:cubicBezTo>
                    <a:pt x="6650" y="549"/>
                    <a:pt x="6236" y="515"/>
                    <a:pt x="5815" y="48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rot="-148560">
              <a:off x="6969595" y="4172428"/>
              <a:ext cx="395034" cy="33442"/>
            </a:xfrm>
            <a:custGeom>
              <a:avLst/>
              <a:gdLst/>
              <a:ahLst/>
              <a:cxnLst/>
              <a:rect l="l" t="t" r="r" b="b"/>
              <a:pathLst>
                <a:path w="7052" h="597" extrusionOk="0">
                  <a:moveTo>
                    <a:pt x="0" y="0"/>
                  </a:moveTo>
                  <a:cubicBezTo>
                    <a:pt x="335" y="101"/>
                    <a:pt x="669" y="151"/>
                    <a:pt x="1020" y="167"/>
                  </a:cubicBezTo>
                  <a:cubicBezTo>
                    <a:pt x="1655" y="251"/>
                    <a:pt x="2540" y="335"/>
                    <a:pt x="3526" y="401"/>
                  </a:cubicBezTo>
                  <a:cubicBezTo>
                    <a:pt x="4495" y="468"/>
                    <a:pt x="5381" y="535"/>
                    <a:pt x="6015" y="568"/>
                  </a:cubicBezTo>
                  <a:cubicBezTo>
                    <a:pt x="6221" y="588"/>
                    <a:pt x="6427" y="596"/>
                    <a:pt x="6629" y="596"/>
                  </a:cubicBezTo>
                  <a:cubicBezTo>
                    <a:pt x="6772" y="596"/>
                    <a:pt x="6913" y="592"/>
                    <a:pt x="7051" y="585"/>
                  </a:cubicBezTo>
                  <a:cubicBezTo>
                    <a:pt x="6717" y="518"/>
                    <a:pt x="6366" y="468"/>
                    <a:pt x="6032" y="452"/>
                  </a:cubicBezTo>
                  <a:cubicBezTo>
                    <a:pt x="5397" y="385"/>
                    <a:pt x="4512" y="301"/>
                    <a:pt x="3526" y="234"/>
                  </a:cubicBezTo>
                  <a:lnTo>
                    <a:pt x="1036" y="51"/>
                  </a:lnTo>
                  <a:cubicBezTo>
                    <a:pt x="685" y="17"/>
                    <a:pt x="3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rot="-148560">
              <a:off x="7405864" y="4117837"/>
              <a:ext cx="15069" cy="181608"/>
            </a:xfrm>
            <a:custGeom>
              <a:avLst/>
              <a:gdLst/>
              <a:ahLst/>
              <a:cxnLst/>
              <a:rect l="l" t="t" r="r" b="b"/>
              <a:pathLst>
                <a:path w="269" h="3242" extrusionOk="0">
                  <a:moveTo>
                    <a:pt x="51" y="0"/>
                  </a:moveTo>
                  <a:cubicBezTo>
                    <a:pt x="1" y="0"/>
                    <a:pt x="1" y="719"/>
                    <a:pt x="51" y="1621"/>
                  </a:cubicBezTo>
                  <a:cubicBezTo>
                    <a:pt x="101" y="2523"/>
                    <a:pt x="168" y="3242"/>
                    <a:pt x="218" y="3242"/>
                  </a:cubicBezTo>
                  <a:cubicBezTo>
                    <a:pt x="268" y="3242"/>
                    <a:pt x="268" y="2506"/>
                    <a:pt x="218" y="1621"/>
                  </a:cubicBezTo>
                  <a:cubicBezTo>
                    <a:pt x="185" y="719"/>
                    <a:pt x="101" y="0"/>
                    <a:pt x="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0"/>
            <p:cNvSpPr/>
            <p:nvPr/>
          </p:nvSpPr>
          <p:spPr>
            <a:xfrm rot="-148560">
              <a:off x="7441478" y="4117986"/>
              <a:ext cx="22519" cy="181608"/>
            </a:xfrm>
            <a:custGeom>
              <a:avLst/>
              <a:gdLst/>
              <a:ahLst/>
              <a:cxnLst/>
              <a:rect l="l" t="t" r="r" b="b"/>
              <a:pathLst>
                <a:path w="402" h="3242" extrusionOk="0">
                  <a:moveTo>
                    <a:pt x="34" y="1"/>
                  </a:moveTo>
                  <a:cubicBezTo>
                    <a:pt x="1" y="1"/>
                    <a:pt x="34" y="736"/>
                    <a:pt x="118" y="1638"/>
                  </a:cubicBezTo>
                  <a:cubicBezTo>
                    <a:pt x="201" y="2523"/>
                    <a:pt x="318" y="3242"/>
                    <a:pt x="368" y="3242"/>
                  </a:cubicBezTo>
                  <a:cubicBezTo>
                    <a:pt x="402" y="3242"/>
                    <a:pt x="368" y="2507"/>
                    <a:pt x="285" y="1621"/>
                  </a:cubicBezTo>
                  <a:cubicBezTo>
                    <a:pt x="201" y="719"/>
                    <a:pt x="84"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0"/>
            <p:cNvSpPr/>
            <p:nvPr/>
          </p:nvSpPr>
          <p:spPr>
            <a:xfrm rot="-148560">
              <a:off x="7075878" y="4217931"/>
              <a:ext cx="201326" cy="10307"/>
            </a:xfrm>
            <a:custGeom>
              <a:avLst/>
              <a:gdLst/>
              <a:ahLst/>
              <a:cxnLst/>
              <a:rect l="l" t="t" r="r" b="b"/>
              <a:pathLst>
                <a:path w="3594" h="184" extrusionOk="0">
                  <a:moveTo>
                    <a:pt x="1" y="0"/>
                  </a:moveTo>
                  <a:lnTo>
                    <a:pt x="1" y="0"/>
                  </a:lnTo>
                  <a:cubicBezTo>
                    <a:pt x="1404" y="100"/>
                    <a:pt x="2474" y="167"/>
                    <a:pt x="3593" y="18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rot="-148560">
              <a:off x="7075880" y="4215914"/>
              <a:ext cx="201326" cy="14452"/>
            </a:xfrm>
            <a:custGeom>
              <a:avLst/>
              <a:gdLst/>
              <a:ahLst/>
              <a:cxnLst/>
              <a:rect l="l" t="t" r="r" b="b"/>
              <a:pathLst>
                <a:path w="3594" h="258" extrusionOk="0">
                  <a:moveTo>
                    <a:pt x="471" y="0"/>
                  </a:moveTo>
                  <a:cubicBezTo>
                    <a:pt x="185" y="0"/>
                    <a:pt x="9" y="13"/>
                    <a:pt x="1" y="36"/>
                  </a:cubicBezTo>
                  <a:cubicBezTo>
                    <a:pt x="1" y="86"/>
                    <a:pt x="803" y="170"/>
                    <a:pt x="1789" y="220"/>
                  </a:cubicBezTo>
                  <a:cubicBezTo>
                    <a:pt x="2281" y="245"/>
                    <a:pt x="2728" y="257"/>
                    <a:pt x="3054" y="257"/>
                  </a:cubicBezTo>
                  <a:cubicBezTo>
                    <a:pt x="3380" y="257"/>
                    <a:pt x="3585" y="245"/>
                    <a:pt x="3593" y="220"/>
                  </a:cubicBezTo>
                  <a:cubicBezTo>
                    <a:pt x="3593" y="186"/>
                    <a:pt x="2791" y="103"/>
                    <a:pt x="1805" y="53"/>
                  </a:cubicBezTo>
                  <a:cubicBezTo>
                    <a:pt x="1277" y="17"/>
                    <a:pt x="801"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7680750" y="4457910"/>
              <a:ext cx="743240" cy="202223"/>
            </a:xfrm>
            <a:custGeom>
              <a:avLst/>
              <a:gdLst/>
              <a:ahLst/>
              <a:cxnLst/>
              <a:rect l="l" t="t" r="r" b="b"/>
              <a:pathLst>
                <a:path w="13268" h="3610" extrusionOk="0">
                  <a:moveTo>
                    <a:pt x="1" y="0"/>
                  </a:moveTo>
                  <a:lnTo>
                    <a:pt x="235" y="3609"/>
                  </a:lnTo>
                  <a:lnTo>
                    <a:pt x="13267" y="3609"/>
                  </a:lnTo>
                  <a:lnTo>
                    <a:pt x="12733" y="40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7709767" y="4485975"/>
              <a:ext cx="706717" cy="148895"/>
            </a:xfrm>
            <a:custGeom>
              <a:avLst/>
              <a:gdLst/>
              <a:ahLst/>
              <a:cxnLst/>
              <a:rect l="l" t="t" r="r" b="b"/>
              <a:pathLst>
                <a:path w="12616" h="2658" extrusionOk="0">
                  <a:moveTo>
                    <a:pt x="1" y="1"/>
                  </a:moveTo>
                  <a:lnTo>
                    <a:pt x="235" y="2657"/>
                  </a:lnTo>
                  <a:lnTo>
                    <a:pt x="12616" y="2473"/>
                  </a:lnTo>
                  <a:lnTo>
                    <a:pt x="12265" y="23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0"/>
            <p:cNvSpPr/>
            <p:nvPr/>
          </p:nvSpPr>
          <p:spPr>
            <a:xfrm rot="-148560">
              <a:off x="6868522" y="4269774"/>
              <a:ext cx="735731" cy="226534"/>
            </a:xfrm>
            <a:custGeom>
              <a:avLst/>
              <a:gdLst/>
              <a:ahLst/>
              <a:cxnLst/>
              <a:rect l="l" t="t" r="r" b="b"/>
              <a:pathLst>
                <a:path w="13134" h="4044" extrusionOk="0">
                  <a:moveTo>
                    <a:pt x="0" y="0"/>
                  </a:moveTo>
                  <a:lnTo>
                    <a:pt x="117" y="3609"/>
                  </a:lnTo>
                  <a:lnTo>
                    <a:pt x="13133" y="4044"/>
                  </a:lnTo>
                  <a:lnTo>
                    <a:pt x="12716" y="819"/>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rot="-148560">
              <a:off x="7024225" y="4357229"/>
              <a:ext cx="447410" cy="65596"/>
            </a:xfrm>
            <a:custGeom>
              <a:avLst/>
              <a:gdLst/>
              <a:ahLst/>
              <a:cxnLst/>
              <a:rect l="l" t="t" r="r" b="b"/>
              <a:pathLst>
                <a:path w="7987" h="1171" extrusionOk="0">
                  <a:moveTo>
                    <a:pt x="34" y="1"/>
                  </a:moveTo>
                  <a:lnTo>
                    <a:pt x="0" y="652"/>
                  </a:lnTo>
                  <a:lnTo>
                    <a:pt x="7937" y="1170"/>
                  </a:lnTo>
                  <a:lnTo>
                    <a:pt x="7987" y="519"/>
                  </a:lnTo>
                  <a:lnTo>
                    <a:pt x="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p:nvPr/>
          </p:nvSpPr>
          <p:spPr>
            <a:xfrm>
              <a:off x="7711671" y="4546809"/>
              <a:ext cx="692656" cy="10363"/>
            </a:xfrm>
            <a:custGeom>
              <a:avLst/>
              <a:gdLst/>
              <a:ahLst/>
              <a:cxnLst/>
              <a:rect l="l" t="t" r="r" b="b"/>
              <a:pathLst>
                <a:path w="12365" h="185" extrusionOk="0">
                  <a:moveTo>
                    <a:pt x="6182" y="1"/>
                  </a:moveTo>
                  <a:cubicBezTo>
                    <a:pt x="4461" y="17"/>
                    <a:pt x="2924" y="34"/>
                    <a:pt x="1805" y="51"/>
                  </a:cubicBezTo>
                  <a:lnTo>
                    <a:pt x="485" y="84"/>
                  </a:lnTo>
                  <a:cubicBezTo>
                    <a:pt x="318" y="84"/>
                    <a:pt x="150" y="84"/>
                    <a:pt x="0" y="118"/>
                  </a:cubicBezTo>
                  <a:cubicBezTo>
                    <a:pt x="150" y="151"/>
                    <a:pt x="318" y="151"/>
                    <a:pt x="485" y="151"/>
                  </a:cubicBezTo>
                  <a:lnTo>
                    <a:pt x="1805" y="168"/>
                  </a:lnTo>
                  <a:cubicBezTo>
                    <a:pt x="2924" y="184"/>
                    <a:pt x="4478" y="184"/>
                    <a:pt x="6182" y="184"/>
                  </a:cubicBezTo>
                  <a:cubicBezTo>
                    <a:pt x="7886" y="168"/>
                    <a:pt x="9424" y="151"/>
                    <a:pt x="10543" y="134"/>
                  </a:cubicBezTo>
                  <a:lnTo>
                    <a:pt x="11880" y="101"/>
                  </a:lnTo>
                  <a:cubicBezTo>
                    <a:pt x="12030" y="101"/>
                    <a:pt x="12197" y="101"/>
                    <a:pt x="12364" y="67"/>
                  </a:cubicBezTo>
                  <a:cubicBezTo>
                    <a:pt x="12197" y="51"/>
                    <a:pt x="12030" y="34"/>
                    <a:pt x="11880" y="34"/>
                  </a:cubicBezTo>
                  <a:lnTo>
                    <a:pt x="10543" y="17"/>
                  </a:lnTo>
                  <a:cubicBezTo>
                    <a:pt x="9424" y="1"/>
                    <a:pt x="7886" y="1"/>
                    <a:pt x="6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0"/>
            <p:cNvSpPr/>
            <p:nvPr/>
          </p:nvSpPr>
          <p:spPr>
            <a:xfrm>
              <a:off x="7714472" y="4578627"/>
              <a:ext cx="698258" cy="13164"/>
            </a:xfrm>
            <a:custGeom>
              <a:avLst/>
              <a:gdLst/>
              <a:ahLst/>
              <a:cxnLst/>
              <a:rect l="l" t="t" r="r" b="b"/>
              <a:pathLst>
                <a:path w="12465" h="235" extrusionOk="0">
                  <a:moveTo>
                    <a:pt x="501" y="1"/>
                  </a:moveTo>
                  <a:cubicBezTo>
                    <a:pt x="334" y="1"/>
                    <a:pt x="167" y="1"/>
                    <a:pt x="0" y="34"/>
                  </a:cubicBezTo>
                  <a:cubicBezTo>
                    <a:pt x="167" y="68"/>
                    <a:pt x="334" y="68"/>
                    <a:pt x="501" y="68"/>
                  </a:cubicBezTo>
                  <a:lnTo>
                    <a:pt x="1821" y="118"/>
                  </a:lnTo>
                  <a:cubicBezTo>
                    <a:pt x="2958" y="151"/>
                    <a:pt x="4511" y="185"/>
                    <a:pt x="6232" y="201"/>
                  </a:cubicBezTo>
                  <a:cubicBezTo>
                    <a:pt x="7953" y="235"/>
                    <a:pt x="9507" y="235"/>
                    <a:pt x="10627" y="235"/>
                  </a:cubicBezTo>
                  <a:lnTo>
                    <a:pt x="11964" y="235"/>
                  </a:lnTo>
                  <a:cubicBezTo>
                    <a:pt x="12131" y="235"/>
                    <a:pt x="12298" y="235"/>
                    <a:pt x="12465" y="201"/>
                  </a:cubicBezTo>
                  <a:cubicBezTo>
                    <a:pt x="12298" y="168"/>
                    <a:pt x="12131" y="168"/>
                    <a:pt x="11964" y="168"/>
                  </a:cubicBezTo>
                  <a:lnTo>
                    <a:pt x="10627" y="118"/>
                  </a:lnTo>
                  <a:cubicBezTo>
                    <a:pt x="9507" y="84"/>
                    <a:pt x="7953" y="51"/>
                    <a:pt x="6232" y="34"/>
                  </a:cubicBezTo>
                  <a:cubicBezTo>
                    <a:pt x="4511" y="1"/>
                    <a:pt x="2958" y="1"/>
                    <a:pt x="1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2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7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12" name="Google Shape;512;p20"/>
          <p:cNvSpPr txBox="1">
            <a:spLocks noGrp="1"/>
          </p:cNvSpPr>
          <p:nvPr>
            <p:ph type="subTitle" idx="1"/>
          </p:nvPr>
        </p:nvSpPr>
        <p:spPr>
          <a:xfrm>
            <a:off x="6743876" y="2475500"/>
            <a:ext cx="1603800" cy="27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13" name="Google Shape;513;p20"/>
          <p:cNvSpPr txBox="1">
            <a:spLocks noGrp="1"/>
          </p:cNvSpPr>
          <p:nvPr>
            <p:ph type="subTitle" idx="2"/>
          </p:nvPr>
        </p:nvSpPr>
        <p:spPr>
          <a:xfrm>
            <a:off x="6743875" y="2752100"/>
            <a:ext cx="1603800" cy="7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514" name="Google Shape;514;p20"/>
          <p:cNvSpPr txBox="1">
            <a:spLocks noGrp="1"/>
          </p:cNvSpPr>
          <p:nvPr>
            <p:ph type="subTitle" idx="3"/>
          </p:nvPr>
        </p:nvSpPr>
        <p:spPr>
          <a:xfrm>
            <a:off x="1384276" y="1537100"/>
            <a:ext cx="1603800" cy="27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515" name="Google Shape;515;p20"/>
          <p:cNvSpPr txBox="1">
            <a:spLocks noGrp="1"/>
          </p:cNvSpPr>
          <p:nvPr>
            <p:ph type="subTitle" idx="4"/>
          </p:nvPr>
        </p:nvSpPr>
        <p:spPr>
          <a:xfrm>
            <a:off x="1384275" y="1813700"/>
            <a:ext cx="1603800" cy="72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516" name="Google Shape;516;p20"/>
          <p:cNvSpPr txBox="1">
            <a:spLocks noGrp="1"/>
          </p:cNvSpPr>
          <p:nvPr>
            <p:ph type="subTitle" idx="5"/>
          </p:nvPr>
        </p:nvSpPr>
        <p:spPr>
          <a:xfrm>
            <a:off x="720000" y="3084550"/>
            <a:ext cx="1603800" cy="276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517" name="Google Shape;517;p20"/>
          <p:cNvSpPr txBox="1">
            <a:spLocks noGrp="1"/>
          </p:cNvSpPr>
          <p:nvPr>
            <p:ph type="subTitle" idx="6"/>
          </p:nvPr>
        </p:nvSpPr>
        <p:spPr>
          <a:xfrm>
            <a:off x="720000" y="3361150"/>
            <a:ext cx="1603800" cy="72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518" name="Google Shape;518;p20"/>
          <p:cNvSpPr txBox="1">
            <a:spLocks noGrp="1"/>
          </p:cNvSpPr>
          <p:nvPr>
            <p:ph type="title" idx="7" hasCustomPrompt="1"/>
          </p:nvPr>
        </p:nvSpPr>
        <p:spPr>
          <a:xfrm>
            <a:off x="5273301" y="2685897"/>
            <a:ext cx="714600" cy="5280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1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9" name="Google Shape;519;p20"/>
          <p:cNvSpPr txBox="1">
            <a:spLocks noGrp="1"/>
          </p:cNvSpPr>
          <p:nvPr>
            <p:ph type="title" idx="8" hasCustomPrompt="1"/>
          </p:nvPr>
        </p:nvSpPr>
        <p:spPr>
          <a:xfrm>
            <a:off x="3757467" y="1983234"/>
            <a:ext cx="714600" cy="5280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1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0" name="Google Shape;520;p20"/>
          <p:cNvSpPr txBox="1">
            <a:spLocks noGrp="1"/>
          </p:cNvSpPr>
          <p:nvPr>
            <p:ph type="title" idx="9" hasCustomPrompt="1"/>
          </p:nvPr>
        </p:nvSpPr>
        <p:spPr>
          <a:xfrm>
            <a:off x="2840762" y="3167156"/>
            <a:ext cx="714600" cy="5280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2"/>
              </a:buClr>
              <a:buSzPts val="2100"/>
              <a:buFont typeface="Josefin Sans"/>
              <a:buNone/>
              <a:defRPr sz="1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21" name="Google Shape;521;p20"/>
          <p:cNvSpPr/>
          <p:nvPr/>
        </p:nvSpPr>
        <p:spPr>
          <a:xfrm>
            <a:off x="3148172" y="1280701"/>
            <a:ext cx="1933200" cy="1933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2464138" y="2697294"/>
            <a:ext cx="1467900" cy="146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4664005" y="1983364"/>
            <a:ext cx="1933200" cy="1933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5">
  <p:cSld name="CUSTOM_4">
    <p:spTree>
      <p:nvGrpSpPr>
        <p:cNvPr id="1" name="Shape 795"/>
        <p:cNvGrpSpPr/>
        <p:nvPr/>
      </p:nvGrpSpPr>
      <p:grpSpPr>
        <a:xfrm>
          <a:off x="0" y="0"/>
          <a:ext cx="0" cy="0"/>
          <a:chOff x="0" y="0"/>
          <a:chExt cx="0" cy="0"/>
        </a:xfrm>
      </p:grpSpPr>
      <p:sp>
        <p:nvSpPr>
          <p:cNvPr id="796" name="Google Shape;796;p29"/>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98" name="Google Shape;798;p29"/>
          <p:cNvSpPr txBox="1">
            <a:spLocks noGrp="1"/>
          </p:cNvSpPr>
          <p:nvPr>
            <p:ph type="subTitle" idx="1"/>
          </p:nvPr>
        </p:nvSpPr>
        <p:spPr>
          <a:xfrm>
            <a:off x="1189800" y="3430800"/>
            <a:ext cx="1695600" cy="32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99" name="Google Shape;799;p29"/>
          <p:cNvSpPr txBox="1">
            <a:spLocks noGrp="1"/>
          </p:cNvSpPr>
          <p:nvPr>
            <p:ph type="subTitle" idx="2"/>
          </p:nvPr>
        </p:nvSpPr>
        <p:spPr>
          <a:xfrm>
            <a:off x="1189800" y="3751200"/>
            <a:ext cx="1695600" cy="84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800" name="Google Shape;800;p29"/>
          <p:cNvSpPr txBox="1">
            <a:spLocks noGrp="1"/>
          </p:cNvSpPr>
          <p:nvPr>
            <p:ph type="subTitle" idx="3"/>
          </p:nvPr>
        </p:nvSpPr>
        <p:spPr>
          <a:xfrm>
            <a:off x="3724200" y="3430800"/>
            <a:ext cx="1695600" cy="32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1" name="Google Shape;801;p29"/>
          <p:cNvSpPr txBox="1">
            <a:spLocks noGrp="1"/>
          </p:cNvSpPr>
          <p:nvPr>
            <p:ph type="subTitle" idx="4"/>
          </p:nvPr>
        </p:nvSpPr>
        <p:spPr>
          <a:xfrm>
            <a:off x="3724200" y="3751200"/>
            <a:ext cx="1695600" cy="84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802" name="Google Shape;802;p29"/>
          <p:cNvSpPr txBox="1">
            <a:spLocks noGrp="1"/>
          </p:cNvSpPr>
          <p:nvPr>
            <p:ph type="subTitle" idx="5"/>
          </p:nvPr>
        </p:nvSpPr>
        <p:spPr>
          <a:xfrm>
            <a:off x="6258600" y="3430800"/>
            <a:ext cx="1695600" cy="32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3" name="Google Shape;803;p29"/>
          <p:cNvSpPr txBox="1">
            <a:spLocks noGrp="1"/>
          </p:cNvSpPr>
          <p:nvPr>
            <p:ph type="subTitle" idx="6"/>
          </p:nvPr>
        </p:nvSpPr>
        <p:spPr>
          <a:xfrm>
            <a:off x="6258600" y="3751200"/>
            <a:ext cx="1695600" cy="84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14">
    <p:spTree>
      <p:nvGrpSpPr>
        <p:cNvPr id="1" name="Shape 804"/>
        <p:cNvGrpSpPr/>
        <p:nvPr/>
      </p:nvGrpSpPr>
      <p:grpSpPr>
        <a:xfrm>
          <a:off x="0" y="0"/>
          <a:ext cx="0" cy="0"/>
          <a:chOff x="0" y="0"/>
          <a:chExt cx="0" cy="0"/>
        </a:xfrm>
      </p:grpSpPr>
      <p:sp>
        <p:nvSpPr>
          <p:cNvPr id="805" name="Google Shape;805;p30"/>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txBox="1">
            <a:spLocks noGrp="1"/>
          </p:cNvSpPr>
          <p:nvPr>
            <p:ph type="title"/>
          </p:nvPr>
        </p:nvSpPr>
        <p:spPr>
          <a:xfrm>
            <a:off x="720000" y="540000"/>
            <a:ext cx="3006000" cy="1227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52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07" name="Google Shape;807;p30"/>
          <p:cNvSpPr txBox="1">
            <a:spLocks noGrp="1"/>
          </p:cNvSpPr>
          <p:nvPr>
            <p:ph type="subTitle" idx="1"/>
          </p:nvPr>
        </p:nvSpPr>
        <p:spPr>
          <a:xfrm>
            <a:off x="720000" y="1767600"/>
            <a:ext cx="3006000" cy="9000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08" name="Google Shape;808;p30"/>
          <p:cNvSpPr txBox="1"/>
          <p:nvPr/>
        </p:nvSpPr>
        <p:spPr>
          <a:xfrm>
            <a:off x="720000" y="3808800"/>
            <a:ext cx="3006000" cy="51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800">
                <a:solidFill>
                  <a:srgbClr val="263238"/>
                </a:solidFill>
                <a:latin typeface="Josefin Sans"/>
                <a:ea typeface="Josefin Sans"/>
                <a:cs typeface="Josefin Sans"/>
                <a:sym typeface="Josefin Sans"/>
              </a:rPr>
              <a:t>CREDITS: This presentation template was created by </a:t>
            </a:r>
            <a:r>
              <a:rPr lang="en" sz="800">
                <a:solidFill>
                  <a:srgbClr val="263238"/>
                </a:solidFill>
                <a:uFill>
                  <a:noFill/>
                </a:uFill>
                <a:latin typeface="Josefin Sans"/>
                <a:ea typeface="Josefin Sans"/>
                <a:cs typeface="Josefin Sans"/>
                <a:sym typeface="Josefin Sans"/>
                <a:hlinkClick r:id="rId2">
                  <a:extLst>
                    <a:ext uri="{A12FA001-AC4F-418D-AE19-62706E023703}">
                      <ahyp:hlinkClr xmlns:ahyp="http://schemas.microsoft.com/office/drawing/2018/hyperlinkcolor" val="tx"/>
                    </a:ext>
                  </a:extLst>
                </a:hlinkClick>
              </a:rPr>
              <a:t>Slidesgo</a:t>
            </a:r>
            <a:r>
              <a:rPr lang="en" sz="800">
                <a:solidFill>
                  <a:srgbClr val="263238"/>
                </a:solidFill>
                <a:latin typeface="Josefin Sans"/>
                <a:ea typeface="Josefin Sans"/>
                <a:cs typeface="Josefin Sans"/>
                <a:sym typeface="Josefin Sans"/>
              </a:rPr>
              <a:t>, including icons by </a:t>
            </a:r>
            <a:r>
              <a:rPr lang="en" sz="800">
                <a:solidFill>
                  <a:srgbClr val="263238"/>
                </a:solidFill>
                <a:uFill>
                  <a:noFill/>
                </a:uFill>
                <a:latin typeface="Josefin Sans"/>
                <a:ea typeface="Josefin Sans"/>
                <a:cs typeface="Josefin Sans"/>
                <a:sym typeface="Josefin Sans"/>
                <a:hlinkClick r:id="rId3">
                  <a:extLst>
                    <a:ext uri="{A12FA001-AC4F-418D-AE19-62706E023703}">
                      <ahyp:hlinkClr xmlns:ahyp="http://schemas.microsoft.com/office/drawing/2018/hyperlinkcolor" val="tx"/>
                    </a:ext>
                  </a:extLst>
                </a:hlinkClick>
              </a:rPr>
              <a:t>Flaticon</a:t>
            </a:r>
            <a:r>
              <a:rPr lang="en" sz="800">
                <a:solidFill>
                  <a:srgbClr val="263238"/>
                </a:solidFill>
                <a:latin typeface="Josefin Sans"/>
                <a:ea typeface="Josefin Sans"/>
                <a:cs typeface="Josefin Sans"/>
                <a:sym typeface="Josefin Sans"/>
              </a:rPr>
              <a:t>, and infographics &amp; images by </a:t>
            </a:r>
            <a:r>
              <a:rPr lang="en" sz="800">
                <a:solidFill>
                  <a:srgbClr val="263238"/>
                </a:solidFill>
                <a:uFill>
                  <a:noFill/>
                </a:uFill>
                <a:latin typeface="Josefin Sans"/>
                <a:ea typeface="Josefin Sans"/>
                <a:cs typeface="Josefin Sans"/>
                <a:sym typeface="Josefin Sans"/>
                <a:hlinkClick r:id="rId4">
                  <a:extLst>
                    <a:ext uri="{A12FA001-AC4F-418D-AE19-62706E023703}">
                      <ahyp:hlinkClr xmlns:ahyp="http://schemas.microsoft.com/office/drawing/2018/hyperlinkcolor" val="tx"/>
                    </a:ext>
                  </a:extLst>
                </a:hlinkClick>
              </a:rPr>
              <a:t>Freepik</a:t>
            </a:r>
            <a:endParaRPr sz="800">
              <a:solidFill>
                <a:srgbClr val="263238"/>
              </a:solidFill>
              <a:latin typeface="Josefin Sans"/>
              <a:ea typeface="Josefin Sans"/>
              <a:cs typeface="Josefin Sans"/>
              <a:sym typeface="Josefin Sans"/>
            </a:endParaRPr>
          </a:p>
        </p:txBody>
      </p:sp>
      <p:grpSp>
        <p:nvGrpSpPr>
          <p:cNvPr id="809" name="Google Shape;809;p30"/>
          <p:cNvGrpSpPr/>
          <p:nvPr/>
        </p:nvGrpSpPr>
        <p:grpSpPr>
          <a:xfrm>
            <a:off x="3856209" y="1076757"/>
            <a:ext cx="4958959" cy="3594952"/>
            <a:chOff x="3856209" y="1076757"/>
            <a:chExt cx="4958959" cy="3594952"/>
          </a:xfrm>
        </p:grpSpPr>
        <p:grpSp>
          <p:nvGrpSpPr>
            <p:cNvPr id="810" name="Google Shape;810;p30"/>
            <p:cNvGrpSpPr/>
            <p:nvPr/>
          </p:nvGrpSpPr>
          <p:grpSpPr>
            <a:xfrm>
              <a:off x="5651527" y="1451635"/>
              <a:ext cx="483570" cy="631930"/>
              <a:chOff x="8361052" y="1422160"/>
              <a:chExt cx="483570" cy="631930"/>
            </a:xfrm>
          </p:grpSpPr>
          <p:sp>
            <p:nvSpPr>
              <p:cNvPr id="811" name="Google Shape;811;p30"/>
              <p:cNvSpPr/>
              <p:nvPr/>
            </p:nvSpPr>
            <p:spPr>
              <a:xfrm>
                <a:off x="8361052" y="1422160"/>
                <a:ext cx="483570" cy="631930"/>
              </a:xfrm>
              <a:custGeom>
                <a:avLst/>
                <a:gdLst/>
                <a:ahLst/>
                <a:cxnLst/>
                <a:rect l="l" t="t" r="r" b="b"/>
                <a:pathLst>
                  <a:path w="15088" h="19717" extrusionOk="0">
                    <a:moveTo>
                      <a:pt x="14854" y="1"/>
                    </a:moveTo>
                    <a:lnTo>
                      <a:pt x="0" y="185"/>
                    </a:lnTo>
                    <a:lnTo>
                      <a:pt x="251" y="19533"/>
                    </a:lnTo>
                    <a:lnTo>
                      <a:pt x="15088" y="19717"/>
                    </a:lnTo>
                    <a:lnTo>
                      <a:pt x="1485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8386756" y="1444659"/>
                <a:ext cx="423060" cy="576772"/>
              </a:xfrm>
              <a:custGeom>
                <a:avLst/>
                <a:gdLst/>
                <a:ahLst/>
                <a:cxnLst/>
                <a:rect l="l" t="t" r="r" b="b"/>
                <a:pathLst>
                  <a:path w="13200" h="17996" extrusionOk="0">
                    <a:moveTo>
                      <a:pt x="12983" y="1"/>
                    </a:moveTo>
                    <a:lnTo>
                      <a:pt x="0" y="151"/>
                    </a:lnTo>
                    <a:lnTo>
                      <a:pt x="217" y="17712"/>
                    </a:lnTo>
                    <a:lnTo>
                      <a:pt x="13200" y="17996"/>
                    </a:lnTo>
                    <a:lnTo>
                      <a:pt x="13200" y="17996"/>
                    </a:lnTo>
                    <a:lnTo>
                      <a:pt x="1298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8457971" y="1540521"/>
                <a:ext cx="280630" cy="393093"/>
              </a:xfrm>
              <a:custGeom>
                <a:avLst/>
                <a:gdLst/>
                <a:ahLst/>
                <a:cxnLst/>
                <a:rect l="l" t="t" r="r" b="b"/>
                <a:pathLst>
                  <a:path w="8756" h="12265" extrusionOk="0">
                    <a:moveTo>
                      <a:pt x="0" y="0"/>
                    </a:moveTo>
                    <a:lnTo>
                      <a:pt x="151" y="12264"/>
                    </a:lnTo>
                    <a:lnTo>
                      <a:pt x="8756" y="12164"/>
                    </a:lnTo>
                    <a:lnTo>
                      <a:pt x="8622" y="218"/>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8457971" y="1540521"/>
                <a:ext cx="278482" cy="393093"/>
              </a:xfrm>
              <a:custGeom>
                <a:avLst/>
                <a:gdLst/>
                <a:ahLst/>
                <a:cxnLst/>
                <a:rect l="l" t="t" r="r" b="b"/>
                <a:pathLst>
                  <a:path w="8689" h="12265" extrusionOk="0">
                    <a:moveTo>
                      <a:pt x="0" y="0"/>
                    </a:moveTo>
                    <a:lnTo>
                      <a:pt x="151" y="12264"/>
                    </a:lnTo>
                    <a:lnTo>
                      <a:pt x="8689" y="5865"/>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30"/>
            <p:cNvGrpSpPr/>
            <p:nvPr/>
          </p:nvGrpSpPr>
          <p:grpSpPr>
            <a:xfrm>
              <a:off x="3856209" y="1076757"/>
              <a:ext cx="1206554" cy="2111005"/>
              <a:chOff x="4052859" y="1076757"/>
              <a:chExt cx="1206554" cy="2111005"/>
            </a:xfrm>
          </p:grpSpPr>
          <p:sp>
            <p:nvSpPr>
              <p:cNvPr id="816" name="Google Shape;816;p30"/>
              <p:cNvSpPr/>
              <p:nvPr/>
            </p:nvSpPr>
            <p:spPr>
              <a:xfrm>
                <a:off x="4052859" y="1583884"/>
                <a:ext cx="256015" cy="548408"/>
              </a:xfrm>
              <a:custGeom>
                <a:avLst/>
                <a:gdLst/>
                <a:ahLst/>
                <a:cxnLst/>
                <a:rect l="l" t="t" r="r" b="b"/>
                <a:pathLst>
                  <a:path w="7988" h="17111" extrusionOk="0">
                    <a:moveTo>
                      <a:pt x="1" y="1"/>
                    </a:moveTo>
                    <a:lnTo>
                      <a:pt x="1" y="17110"/>
                    </a:lnTo>
                    <a:lnTo>
                      <a:pt x="7987" y="17110"/>
                    </a:lnTo>
                    <a:lnTo>
                      <a:pt x="798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4319547" y="2170816"/>
                <a:ext cx="314923" cy="529626"/>
              </a:xfrm>
              <a:custGeom>
                <a:avLst/>
                <a:gdLst/>
                <a:ahLst/>
                <a:cxnLst/>
                <a:rect l="l" t="t" r="r" b="b"/>
                <a:pathLst>
                  <a:path w="9826" h="16525" extrusionOk="0">
                    <a:moveTo>
                      <a:pt x="1" y="0"/>
                    </a:moveTo>
                    <a:lnTo>
                      <a:pt x="1" y="16525"/>
                    </a:lnTo>
                    <a:lnTo>
                      <a:pt x="9825" y="16525"/>
                    </a:lnTo>
                    <a:lnTo>
                      <a:pt x="982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4672994" y="1076757"/>
                <a:ext cx="586419" cy="497512"/>
              </a:xfrm>
              <a:custGeom>
                <a:avLst/>
                <a:gdLst/>
                <a:ahLst/>
                <a:cxnLst/>
                <a:rect l="l" t="t" r="r" b="b"/>
                <a:pathLst>
                  <a:path w="18297" h="15523" extrusionOk="0">
                    <a:moveTo>
                      <a:pt x="0" y="1"/>
                    </a:moveTo>
                    <a:lnTo>
                      <a:pt x="0" y="15523"/>
                    </a:lnTo>
                    <a:lnTo>
                      <a:pt x="9324" y="15523"/>
                    </a:lnTo>
                    <a:lnTo>
                      <a:pt x="9324" y="335"/>
                    </a:lnTo>
                    <a:lnTo>
                      <a:pt x="9658" y="335"/>
                    </a:lnTo>
                    <a:lnTo>
                      <a:pt x="9658" y="15523"/>
                    </a:lnTo>
                    <a:lnTo>
                      <a:pt x="18296" y="15523"/>
                    </a:lnTo>
                    <a:lnTo>
                      <a:pt x="1829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4052859" y="2170816"/>
                <a:ext cx="256015" cy="529626"/>
              </a:xfrm>
              <a:custGeom>
                <a:avLst/>
                <a:gdLst/>
                <a:ahLst/>
                <a:cxnLst/>
                <a:rect l="l" t="t" r="r" b="b"/>
                <a:pathLst>
                  <a:path w="7988" h="16525" extrusionOk="0">
                    <a:moveTo>
                      <a:pt x="1" y="0"/>
                    </a:moveTo>
                    <a:lnTo>
                      <a:pt x="1" y="16525"/>
                    </a:lnTo>
                    <a:lnTo>
                      <a:pt x="7987" y="16525"/>
                    </a:lnTo>
                    <a:lnTo>
                      <a:pt x="798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4982501" y="2170816"/>
                <a:ext cx="276912" cy="529626"/>
              </a:xfrm>
              <a:custGeom>
                <a:avLst/>
                <a:gdLst/>
                <a:ahLst/>
                <a:cxnLst/>
                <a:rect l="l" t="t" r="r" b="b"/>
                <a:pathLst>
                  <a:path w="8640" h="16525" extrusionOk="0">
                    <a:moveTo>
                      <a:pt x="1" y="0"/>
                    </a:moveTo>
                    <a:lnTo>
                      <a:pt x="1"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4319547" y="1583884"/>
                <a:ext cx="314923" cy="548408"/>
              </a:xfrm>
              <a:custGeom>
                <a:avLst/>
                <a:gdLst/>
                <a:ahLst/>
                <a:cxnLst/>
                <a:rect l="l" t="t" r="r" b="b"/>
                <a:pathLst>
                  <a:path w="9826" h="17111" extrusionOk="0">
                    <a:moveTo>
                      <a:pt x="1" y="1"/>
                    </a:moveTo>
                    <a:lnTo>
                      <a:pt x="1" y="17110"/>
                    </a:lnTo>
                    <a:lnTo>
                      <a:pt x="9825" y="17110"/>
                    </a:lnTo>
                    <a:lnTo>
                      <a:pt x="982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4982501" y="1583884"/>
                <a:ext cx="276912" cy="548408"/>
              </a:xfrm>
              <a:custGeom>
                <a:avLst/>
                <a:gdLst/>
                <a:ahLst/>
                <a:cxnLst/>
                <a:rect l="l" t="t" r="r" b="b"/>
                <a:pathLst>
                  <a:path w="8640" h="17111" extrusionOk="0">
                    <a:moveTo>
                      <a:pt x="1" y="1"/>
                    </a:moveTo>
                    <a:lnTo>
                      <a:pt x="1"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4052859" y="2710057"/>
                <a:ext cx="256015" cy="477705"/>
              </a:xfrm>
              <a:custGeom>
                <a:avLst/>
                <a:gdLst/>
                <a:ahLst/>
                <a:cxnLst/>
                <a:rect l="l" t="t" r="r" b="b"/>
                <a:pathLst>
                  <a:path w="7988" h="14905" extrusionOk="0">
                    <a:moveTo>
                      <a:pt x="1" y="1"/>
                    </a:moveTo>
                    <a:lnTo>
                      <a:pt x="1" y="14905"/>
                    </a:lnTo>
                    <a:lnTo>
                      <a:pt x="7987" y="14905"/>
                    </a:lnTo>
                    <a:lnTo>
                      <a:pt x="798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4052859" y="1076757"/>
                <a:ext cx="581611" cy="497512"/>
              </a:xfrm>
              <a:custGeom>
                <a:avLst/>
                <a:gdLst/>
                <a:ahLst/>
                <a:cxnLst/>
                <a:rect l="l" t="t" r="r" b="b"/>
                <a:pathLst>
                  <a:path w="18147" h="15523" extrusionOk="0">
                    <a:moveTo>
                      <a:pt x="1" y="1"/>
                    </a:moveTo>
                    <a:lnTo>
                      <a:pt x="1" y="15523"/>
                    </a:lnTo>
                    <a:lnTo>
                      <a:pt x="7987" y="15523"/>
                    </a:lnTo>
                    <a:lnTo>
                      <a:pt x="7987" y="335"/>
                    </a:lnTo>
                    <a:lnTo>
                      <a:pt x="8322" y="335"/>
                    </a:lnTo>
                    <a:lnTo>
                      <a:pt x="8322" y="15523"/>
                    </a:lnTo>
                    <a:lnTo>
                      <a:pt x="18146" y="15523"/>
                    </a:lnTo>
                    <a:lnTo>
                      <a:pt x="1814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4319547" y="2710057"/>
                <a:ext cx="314923" cy="477705"/>
              </a:xfrm>
              <a:custGeom>
                <a:avLst/>
                <a:gdLst/>
                <a:ahLst/>
                <a:cxnLst/>
                <a:rect l="l" t="t" r="r" b="b"/>
                <a:pathLst>
                  <a:path w="9826" h="14905" extrusionOk="0">
                    <a:moveTo>
                      <a:pt x="1" y="1"/>
                    </a:moveTo>
                    <a:lnTo>
                      <a:pt x="1" y="14905"/>
                    </a:lnTo>
                    <a:lnTo>
                      <a:pt x="9825" y="14905"/>
                    </a:lnTo>
                    <a:lnTo>
                      <a:pt x="982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4982501" y="2710057"/>
                <a:ext cx="276912" cy="477705"/>
              </a:xfrm>
              <a:custGeom>
                <a:avLst/>
                <a:gdLst/>
                <a:ahLst/>
                <a:cxnLst/>
                <a:rect l="l" t="t" r="r" b="b"/>
                <a:pathLst>
                  <a:path w="8640" h="14905" extrusionOk="0">
                    <a:moveTo>
                      <a:pt x="1" y="1"/>
                    </a:moveTo>
                    <a:lnTo>
                      <a:pt x="1"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4672994" y="1583884"/>
                <a:ext cx="298834" cy="548408"/>
              </a:xfrm>
              <a:custGeom>
                <a:avLst/>
                <a:gdLst/>
                <a:ahLst/>
                <a:cxnLst/>
                <a:rect l="l" t="t" r="r" b="b"/>
                <a:pathLst>
                  <a:path w="9324" h="17111" extrusionOk="0">
                    <a:moveTo>
                      <a:pt x="0" y="1"/>
                    </a:moveTo>
                    <a:lnTo>
                      <a:pt x="0" y="17110"/>
                    </a:lnTo>
                    <a:lnTo>
                      <a:pt x="9324" y="17110"/>
                    </a:lnTo>
                    <a:lnTo>
                      <a:pt x="932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4672994" y="2710057"/>
                <a:ext cx="298834" cy="477705"/>
              </a:xfrm>
              <a:custGeom>
                <a:avLst/>
                <a:gdLst/>
                <a:ahLst/>
                <a:cxnLst/>
                <a:rect l="l" t="t" r="r" b="b"/>
                <a:pathLst>
                  <a:path w="9324" h="14905" extrusionOk="0">
                    <a:moveTo>
                      <a:pt x="0" y="1"/>
                    </a:moveTo>
                    <a:lnTo>
                      <a:pt x="0" y="14905"/>
                    </a:lnTo>
                    <a:lnTo>
                      <a:pt x="9324" y="14905"/>
                    </a:lnTo>
                    <a:lnTo>
                      <a:pt x="932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4672994" y="2170816"/>
                <a:ext cx="298834" cy="529626"/>
              </a:xfrm>
              <a:custGeom>
                <a:avLst/>
                <a:gdLst/>
                <a:ahLst/>
                <a:cxnLst/>
                <a:rect l="l" t="t" r="r" b="b"/>
                <a:pathLst>
                  <a:path w="9324" h="16525" extrusionOk="0">
                    <a:moveTo>
                      <a:pt x="0" y="0"/>
                    </a:moveTo>
                    <a:lnTo>
                      <a:pt x="0" y="16525"/>
                    </a:lnTo>
                    <a:lnTo>
                      <a:pt x="9324" y="16525"/>
                    </a:lnTo>
                    <a:lnTo>
                      <a:pt x="932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30"/>
            <p:cNvGrpSpPr/>
            <p:nvPr/>
          </p:nvGrpSpPr>
          <p:grpSpPr>
            <a:xfrm>
              <a:off x="6809671" y="1076757"/>
              <a:ext cx="1206522" cy="2111005"/>
              <a:chOff x="6809671" y="1076757"/>
              <a:chExt cx="1206522" cy="2111005"/>
            </a:xfrm>
          </p:grpSpPr>
          <p:sp>
            <p:nvSpPr>
              <p:cNvPr id="831" name="Google Shape;831;p30"/>
              <p:cNvSpPr/>
              <p:nvPr/>
            </p:nvSpPr>
            <p:spPr>
              <a:xfrm>
                <a:off x="6809671" y="1583884"/>
                <a:ext cx="256528" cy="548408"/>
              </a:xfrm>
              <a:custGeom>
                <a:avLst/>
                <a:gdLst/>
                <a:ahLst/>
                <a:cxnLst/>
                <a:rect l="l" t="t" r="r" b="b"/>
                <a:pathLst>
                  <a:path w="8004" h="17111" extrusionOk="0">
                    <a:moveTo>
                      <a:pt x="0" y="1"/>
                    </a:moveTo>
                    <a:lnTo>
                      <a:pt x="0" y="17110"/>
                    </a:lnTo>
                    <a:lnTo>
                      <a:pt x="8004" y="17110"/>
                    </a:lnTo>
                    <a:lnTo>
                      <a:pt x="800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7076872" y="2170816"/>
                <a:ext cx="314923" cy="529626"/>
              </a:xfrm>
              <a:custGeom>
                <a:avLst/>
                <a:gdLst/>
                <a:ahLst/>
                <a:cxnLst/>
                <a:rect l="l" t="t" r="r" b="b"/>
                <a:pathLst>
                  <a:path w="9826" h="16525" extrusionOk="0">
                    <a:moveTo>
                      <a:pt x="1" y="0"/>
                    </a:moveTo>
                    <a:lnTo>
                      <a:pt x="1" y="16525"/>
                    </a:lnTo>
                    <a:lnTo>
                      <a:pt x="9826" y="16525"/>
                    </a:lnTo>
                    <a:lnTo>
                      <a:pt x="982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7429775" y="1076757"/>
                <a:ext cx="586419" cy="497512"/>
              </a:xfrm>
              <a:custGeom>
                <a:avLst/>
                <a:gdLst/>
                <a:ahLst/>
                <a:cxnLst/>
                <a:rect l="l" t="t" r="r" b="b"/>
                <a:pathLst>
                  <a:path w="18297" h="15523" extrusionOk="0">
                    <a:moveTo>
                      <a:pt x="1" y="1"/>
                    </a:moveTo>
                    <a:lnTo>
                      <a:pt x="1" y="15523"/>
                    </a:lnTo>
                    <a:lnTo>
                      <a:pt x="9341" y="15523"/>
                    </a:lnTo>
                    <a:lnTo>
                      <a:pt x="9341" y="335"/>
                    </a:lnTo>
                    <a:lnTo>
                      <a:pt x="9658" y="335"/>
                    </a:lnTo>
                    <a:lnTo>
                      <a:pt x="9658" y="15523"/>
                    </a:lnTo>
                    <a:lnTo>
                      <a:pt x="18297" y="15523"/>
                    </a:lnTo>
                    <a:lnTo>
                      <a:pt x="1829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6809671" y="2170816"/>
                <a:ext cx="256528" cy="529626"/>
              </a:xfrm>
              <a:custGeom>
                <a:avLst/>
                <a:gdLst/>
                <a:ahLst/>
                <a:cxnLst/>
                <a:rect l="l" t="t" r="r" b="b"/>
                <a:pathLst>
                  <a:path w="8004" h="16525" extrusionOk="0">
                    <a:moveTo>
                      <a:pt x="0" y="0"/>
                    </a:moveTo>
                    <a:lnTo>
                      <a:pt x="0" y="16525"/>
                    </a:lnTo>
                    <a:lnTo>
                      <a:pt x="8004" y="16525"/>
                    </a:lnTo>
                    <a:lnTo>
                      <a:pt x="800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7739314" y="2170816"/>
                <a:ext cx="276880" cy="529626"/>
              </a:xfrm>
              <a:custGeom>
                <a:avLst/>
                <a:gdLst/>
                <a:ahLst/>
                <a:cxnLst/>
                <a:rect l="l" t="t" r="r" b="b"/>
                <a:pathLst>
                  <a:path w="8639" h="16525" extrusionOk="0">
                    <a:moveTo>
                      <a:pt x="0" y="0"/>
                    </a:moveTo>
                    <a:lnTo>
                      <a:pt x="0" y="16525"/>
                    </a:lnTo>
                    <a:lnTo>
                      <a:pt x="8639" y="16525"/>
                    </a:lnTo>
                    <a:lnTo>
                      <a:pt x="863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7076872" y="1583884"/>
                <a:ext cx="314923" cy="548408"/>
              </a:xfrm>
              <a:custGeom>
                <a:avLst/>
                <a:gdLst/>
                <a:ahLst/>
                <a:cxnLst/>
                <a:rect l="l" t="t" r="r" b="b"/>
                <a:pathLst>
                  <a:path w="9826" h="17111" extrusionOk="0">
                    <a:moveTo>
                      <a:pt x="1" y="1"/>
                    </a:moveTo>
                    <a:lnTo>
                      <a:pt x="1" y="17110"/>
                    </a:lnTo>
                    <a:lnTo>
                      <a:pt x="9826" y="17110"/>
                    </a:lnTo>
                    <a:lnTo>
                      <a:pt x="982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7739314" y="1583884"/>
                <a:ext cx="276880" cy="548408"/>
              </a:xfrm>
              <a:custGeom>
                <a:avLst/>
                <a:gdLst/>
                <a:ahLst/>
                <a:cxnLst/>
                <a:rect l="l" t="t" r="r" b="b"/>
                <a:pathLst>
                  <a:path w="8639" h="17111" extrusionOk="0">
                    <a:moveTo>
                      <a:pt x="0" y="1"/>
                    </a:moveTo>
                    <a:lnTo>
                      <a:pt x="0" y="17110"/>
                    </a:lnTo>
                    <a:lnTo>
                      <a:pt x="8639" y="17110"/>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6809671" y="2710057"/>
                <a:ext cx="256528" cy="477705"/>
              </a:xfrm>
              <a:custGeom>
                <a:avLst/>
                <a:gdLst/>
                <a:ahLst/>
                <a:cxnLst/>
                <a:rect l="l" t="t" r="r" b="b"/>
                <a:pathLst>
                  <a:path w="8004" h="14905" extrusionOk="0">
                    <a:moveTo>
                      <a:pt x="0" y="1"/>
                    </a:moveTo>
                    <a:lnTo>
                      <a:pt x="0" y="14905"/>
                    </a:lnTo>
                    <a:lnTo>
                      <a:pt x="8004" y="14905"/>
                    </a:lnTo>
                    <a:lnTo>
                      <a:pt x="800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6809671" y="1076757"/>
                <a:ext cx="582124" cy="497512"/>
              </a:xfrm>
              <a:custGeom>
                <a:avLst/>
                <a:gdLst/>
                <a:ahLst/>
                <a:cxnLst/>
                <a:rect l="l" t="t" r="r" b="b"/>
                <a:pathLst>
                  <a:path w="18163" h="15523" extrusionOk="0">
                    <a:moveTo>
                      <a:pt x="0" y="1"/>
                    </a:moveTo>
                    <a:lnTo>
                      <a:pt x="0" y="15523"/>
                    </a:lnTo>
                    <a:lnTo>
                      <a:pt x="8004" y="15523"/>
                    </a:lnTo>
                    <a:lnTo>
                      <a:pt x="8004" y="335"/>
                    </a:lnTo>
                    <a:lnTo>
                      <a:pt x="8338" y="335"/>
                    </a:lnTo>
                    <a:lnTo>
                      <a:pt x="8338" y="15523"/>
                    </a:lnTo>
                    <a:lnTo>
                      <a:pt x="18163" y="15523"/>
                    </a:lnTo>
                    <a:lnTo>
                      <a:pt x="1816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7076872" y="2710057"/>
                <a:ext cx="314923" cy="477705"/>
              </a:xfrm>
              <a:custGeom>
                <a:avLst/>
                <a:gdLst/>
                <a:ahLst/>
                <a:cxnLst/>
                <a:rect l="l" t="t" r="r" b="b"/>
                <a:pathLst>
                  <a:path w="9826" h="14905" extrusionOk="0">
                    <a:moveTo>
                      <a:pt x="1" y="1"/>
                    </a:moveTo>
                    <a:lnTo>
                      <a:pt x="1" y="14905"/>
                    </a:lnTo>
                    <a:lnTo>
                      <a:pt x="9826" y="14905"/>
                    </a:lnTo>
                    <a:lnTo>
                      <a:pt x="982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7739314" y="2710057"/>
                <a:ext cx="276880" cy="477705"/>
              </a:xfrm>
              <a:custGeom>
                <a:avLst/>
                <a:gdLst/>
                <a:ahLst/>
                <a:cxnLst/>
                <a:rect l="l" t="t" r="r" b="b"/>
                <a:pathLst>
                  <a:path w="8639" h="14905" extrusionOk="0">
                    <a:moveTo>
                      <a:pt x="0" y="1"/>
                    </a:moveTo>
                    <a:lnTo>
                      <a:pt x="0" y="14905"/>
                    </a:lnTo>
                    <a:lnTo>
                      <a:pt x="8639" y="14905"/>
                    </a:lnTo>
                    <a:lnTo>
                      <a:pt x="863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7429775" y="1583884"/>
                <a:ext cx="299379" cy="548408"/>
              </a:xfrm>
              <a:custGeom>
                <a:avLst/>
                <a:gdLst/>
                <a:ahLst/>
                <a:cxnLst/>
                <a:rect l="l" t="t" r="r" b="b"/>
                <a:pathLst>
                  <a:path w="9341" h="17111" extrusionOk="0">
                    <a:moveTo>
                      <a:pt x="1" y="1"/>
                    </a:moveTo>
                    <a:lnTo>
                      <a:pt x="1" y="17110"/>
                    </a:lnTo>
                    <a:lnTo>
                      <a:pt x="9341" y="17110"/>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7429775" y="2710057"/>
                <a:ext cx="299379" cy="477705"/>
              </a:xfrm>
              <a:custGeom>
                <a:avLst/>
                <a:gdLst/>
                <a:ahLst/>
                <a:cxnLst/>
                <a:rect l="l" t="t" r="r" b="b"/>
                <a:pathLst>
                  <a:path w="9341" h="14905" extrusionOk="0">
                    <a:moveTo>
                      <a:pt x="1" y="1"/>
                    </a:moveTo>
                    <a:lnTo>
                      <a:pt x="1" y="14905"/>
                    </a:lnTo>
                    <a:lnTo>
                      <a:pt x="9341" y="14905"/>
                    </a:lnTo>
                    <a:lnTo>
                      <a:pt x="934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7429775" y="2170816"/>
                <a:ext cx="299379" cy="529626"/>
              </a:xfrm>
              <a:custGeom>
                <a:avLst/>
                <a:gdLst/>
                <a:ahLst/>
                <a:cxnLst/>
                <a:rect l="l" t="t" r="r" b="b"/>
                <a:pathLst>
                  <a:path w="9341" h="16525" extrusionOk="0">
                    <a:moveTo>
                      <a:pt x="1" y="0"/>
                    </a:moveTo>
                    <a:lnTo>
                      <a:pt x="1" y="16525"/>
                    </a:lnTo>
                    <a:lnTo>
                      <a:pt x="9341" y="16525"/>
                    </a:lnTo>
                    <a:lnTo>
                      <a:pt x="934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30"/>
            <p:cNvGrpSpPr/>
            <p:nvPr/>
          </p:nvGrpSpPr>
          <p:grpSpPr>
            <a:xfrm>
              <a:off x="8191828" y="3210069"/>
              <a:ext cx="623340" cy="1461640"/>
              <a:chOff x="8191828" y="3210069"/>
              <a:chExt cx="623340" cy="1461640"/>
            </a:xfrm>
          </p:grpSpPr>
          <p:sp>
            <p:nvSpPr>
              <p:cNvPr id="846" name="Google Shape;846;p30"/>
              <p:cNvSpPr/>
              <p:nvPr/>
            </p:nvSpPr>
            <p:spPr>
              <a:xfrm>
                <a:off x="8376019" y="3210069"/>
                <a:ext cx="439149" cy="1076207"/>
              </a:xfrm>
              <a:custGeom>
                <a:avLst/>
                <a:gdLst/>
                <a:ahLst/>
                <a:cxnLst/>
                <a:rect l="l" t="t" r="r" b="b"/>
                <a:pathLst>
                  <a:path w="13702" h="33579" extrusionOk="0">
                    <a:moveTo>
                      <a:pt x="5041" y="0"/>
                    </a:moveTo>
                    <a:cubicBezTo>
                      <a:pt x="4864" y="0"/>
                      <a:pt x="4682" y="7"/>
                      <a:pt x="4496" y="22"/>
                    </a:cubicBezTo>
                    <a:cubicBezTo>
                      <a:pt x="2557" y="340"/>
                      <a:pt x="1689" y="2729"/>
                      <a:pt x="1856" y="4684"/>
                    </a:cubicBezTo>
                    <a:cubicBezTo>
                      <a:pt x="2023" y="6639"/>
                      <a:pt x="2841" y="8560"/>
                      <a:pt x="2624" y="10515"/>
                    </a:cubicBezTo>
                    <a:cubicBezTo>
                      <a:pt x="2340" y="13005"/>
                      <a:pt x="469" y="15093"/>
                      <a:pt x="252" y="17583"/>
                    </a:cubicBezTo>
                    <a:cubicBezTo>
                      <a:pt x="1" y="20524"/>
                      <a:pt x="2073" y="23130"/>
                      <a:pt x="2691" y="26004"/>
                    </a:cubicBezTo>
                    <a:cubicBezTo>
                      <a:pt x="2992" y="27407"/>
                      <a:pt x="2942" y="28895"/>
                      <a:pt x="3476" y="30231"/>
                    </a:cubicBezTo>
                    <a:cubicBezTo>
                      <a:pt x="4244" y="32224"/>
                      <a:pt x="6355" y="33578"/>
                      <a:pt x="8473" y="33578"/>
                    </a:cubicBezTo>
                    <a:cubicBezTo>
                      <a:pt x="8752" y="33578"/>
                      <a:pt x="9031" y="33555"/>
                      <a:pt x="9308" y="33506"/>
                    </a:cubicBezTo>
                    <a:cubicBezTo>
                      <a:pt x="11697" y="33072"/>
                      <a:pt x="13602" y="30833"/>
                      <a:pt x="13652" y="28410"/>
                    </a:cubicBezTo>
                    <a:cubicBezTo>
                      <a:pt x="13702" y="26154"/>
                      <a:pt x="12315" y="24032"/>
                      <a:pt x="12482" y="21777"/>
                    </a:cubicBezTo>
                    <a:cubicBezTo>
                      <a:pt x="12599" y="20123"/>
                      <a:pt x="13568" y="18552"/>
                      <a:pt x="13368" y="16898"/>
                    </a:cubicBezTo>
                    <a:cubicBezTo>
                      <a:pt x="13117" y="14926"/>
                      <a:pt x="11296" y="13523"/>
                      <a:pt x="10661" y="11651"/>
                    </a:cubicBezTo>
                    <a:cubicBezTo>
                      <a:pt x="10009" y="9780"/>
                      <a:pt x="10628" y="7708"/>
                      <a:pt x="10410" y="5737"/>
                    </a:cubicBezTo>
                    <a:cubicBezTo>
                      <a:pt x="10030" y="2396"/>
                      <a:pt x="8255" y="0"/>
                      <a:pt x="504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8191828" y="3759663"/>
                <a:ext cx="378639" cy="528056"/>
              </a:xfrm>
              <a:custGeom>
                <a:avLst/>
                <a:gdLst/>
                <a:ahLst/>
                <a:cxnLst/>
                <a:rect l="l" t="t" r="r" b="b"/>
                <a:pathLst>
                  <a:path w="11814" h="16476" extrusionOk="0">
                    <a:moveTo>
                      <a:pt x="334" y="0"/>
                    </a:moveTo>
                    <a:lnTo>
                      <a:pt x="334" y="0"/>
                    </a:lnTo>
                    <a:cubicBezTo>
                      <a:pt x="0" y="3275"/>
                      <a:pt x="1454" y="7118"/>
                      <a:pt x="3125" y="9959"/>
                    </a:cubicBezTo>
                    <a:cubicBezTo>
                      <a:pt x="4829" y="12799"/>
                      <a:pt x="7402" y="15038"/>
                      <a:pt x="10460" y="16325"/>
                    </a:cubicBezTo>
                    <a:cubicBezTo>
                      <a:pt x="10665" y="16403"/>
                      <a:pt x="10893" y="16475"/>
                      <a:pt x="11107" y="16475"/>
                    </a:cubicBezTo>
                    <a:cubicBezTo>
                      <a:pt x="11259" y="16475"/>
                      <a:pt x="11404" y="16439"/>
                      <a:pt x="11529" y="16341"/>
                    </a:cubicBezTo>
                    <a:cubicBezTo>
                      <a:pt x="11763" y="16158"/>
                      <a:pt x="11780" y="15807"/>
                      <a:pt x="11796" y="15506"/>
                    </a:cubicBezTo>
                    <a:cubicBezTo>
                      <a:pt x="11813" y="12064"/>
                      <a:pt x="10610" y="8672"/>
                      <a:pt x="8639" y="5848"/>
                    </a:cubicBezTo>
                    <a:cubicBezTo>
                      <a:pt x="6767" y="3142"/>
                      <a:pt x="4996" y="1538"/>
                      <a:pt x="3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8336405" y="3948694"/>
                <a:ext cx="323481" cy="553760"/>
              </a:xfrm>
              <a:custGeom>
                <a:avLst/>
                <a:gdLst/>
                <a:ahLst/>
                <a:cxnLst/>
                <a:rect l="l" t="t" r="r" b="b"/>
                <a:pathLst>
                  <a:path w="10093" h="17278" extrusionOk="0">
                    <a:moveTo>
                      <a:pt x="1" y="1"/>
                    </a:moveTo>
                    <a:cubicBezTo>
                      <a:pt x="34" y="67"/>
                      <a:pt x="67" y="118"/>
                      <a:pt x="101" y="168"/>
                    </a:cubicBezTo>
                    <a:lnTo>
                      <a:pt x="468" y="635"/>
                    </a:lnTo>
                    <a:cubicBezTo>
                      <a:pt x="769" y="1036"/>
                      <a:pt x="1220" y="1638"/>
                      <a:pt x="1755" y="2356"/>
                    </a:cubicBezTo>
                    <a:cubicBezTo>
                      <a:pt x="4545" y="6183"/>
                      <a:pt x="6951" y="10276"/>
                      <a:pt x="8889" y="14587"/>
                    </a:cubicBezTo>
                    <a:cubicBezTo>
                      <a:pt x="9274" y="15406"/>
                      <a:pt x="9558" y="16091"/>
                      <a:pt x="9758" y="16559"/>
                    </a:cubicBezTo>
                    <a:cubicBezTo>
                      <a:pt x="9859" y="16776"/>
                      <a:pt x="9925" y="16943"/>
                      <a:pt x="9992" y="17093"/>
                    </a:cubicBezTo>
                    <a:cubicBezTo>
                      <a:pt x="10026" y="17160"/>
                      <a:pt x="10042" y="17210"/>
                      <a:pt x="10092" y="17277"/>
                    </a:cubicBezTo>
                    <a:cubicBezTo>
                      <a:pt x="10076" y="17194"/>
                      <a:pt x="10059" y="17143"/>
                      <a:pt x="10026" y="17077"/>
                    </a:cubicBezTo>
                    <a:cubicBezTo>
                      <a:pt x="9976" y="16926"/>
                      <a:pt x="9909" y="16742"/>
                      <a:pt x="9825" y="16525"/>
                    </a:cubicBezTo>
                    <a:cubicBezTo>
                      <a:pt x="9658" y="16041"/>
                      <a:pt x="9374" y="15372"/>
                      <a:pt x="9006" y="14537"/>
                    </a:cubicBezTo>
                    <a:cubicBezTo>
                      <a:pt x="7118" y="10176"/>
                      <a:pt x="4729" y="6066"/>
                      <a:pt x="1855" y="2290"/>
                    </a:cubicBezTo>
                    <a:cubicBezTo>
                      <a:pt x="1304" y="1554"/>
                      <a:pt x="853" y="986"/>
                      <a:pt x="518" y="602"/>
                    </a:cubicBezTo>
                    <a:lnTo>
                      <a:pt x="134" y="151"/>
                    </a:lnTo>
                    <a:cubicBezTo>
                      <a:pt x="101" y="101"/>
                      <a:pt x="51" y="51"/>
                      <a:pt x="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8591844" y="3501532"/>
                <a:ext cx="70190" cy="992332"/>
              </a:xfrm>
              <a:custGeom>
                <a:avLst/>
                <a:gdLst/>
                <a:ahLst/>
                <a:cxnLst/>
                <a:rect l="l" t="t" r="r" b="b"/>
                <a:pathLst>
                  <a:path w="2190" h="30962" extrusionOk="0">
                    <a:moveTo>
                      <a:pt x="1" y="1"/>
                    </a:moveTo>
                    <a:cubicBezTo>
                      <a:pt x="1" y="101"/>
                      <a:pt x="1" y="201"/>
                      <a:pt x="1" y="302"/>
                    </a:cubicBezTo>
                    <a:cubicBezTo>
                      <a:pt x="17" y="536"/>
                      <a:pt x="17" y="836"/>
                      <a:pt x="34" y="1221"/>
                    </a:cubicBezTo>
                    <a:cubicBezTo>
                      <a:pt x="67" y="2023"/>
                      <a:pt x="134" y="3142"/>
                      <a:pt x="184" y="4529"/>
                    </a:cubicBezTo>
                    <a:cubicBezTo>
                      <a:pt x="335" y="7336"/>
                      <a:pt x="569" y="11212"/>
                      <a:pt x="869" y="15490"/>
                    </a:cubicBezTo>
                    <a:cubicBezTo>
                      <a:pt x="1170" y="19767"/>
                      <a:pt x="1488" y="23627"/>
                      <a:pt x="1738" y="26434"/>
                    </a:cubicBezTo>
                    <a:cubicBezTo>
                      <a:pt x="1872" y="27821"/>
                      <a:pt x="1972" y="28940"/>
                      <a:pt x="2039" y="29742"/>
                    </a:cubicBezTo>
                    <a:cubicBezTo>
                      <a:pt x="2089" y="30126"/>
                      <a:pt x="2122" y="30427"/>
                      <a:pt x="2139" y="30644"/>
                    </a:cubicBezTo>
                    <a:cubicBezTo>
                      <a:pt x="2156" y="30745"/>
                      <a:pt x="2173" y="30862"/>
                      <a:pt x="2189" y="30962"/>
                    </a:cubicBezTo>
                    <a:cubicBezTo>
                      <a:pt x="2189" y="30845"/>
                      <a:pt x="2189" y="30745"/>
                      <a:pt x="2173" y="30644"/>
                    </a:cubicBezTo>
                    <a:cubicBezTo>
                      <a:pt x="2173" y="30410"/>
                      <a:pt x="2139" y="30110"/>
                      <a:pt x="2122" y="29742"/>
                    </a:cubicBezTo>
                    <a:cubicBezTo>
                      <a:pt x="2056" y="28940"/>
                      <a:pt x="1972" y="27804"/>
                      <a:pt x="1872" y="26417"/>
                    </a:cubicBezTo>
                    <a:cubicBezTo>
                      <a:pt x="1655" y="23627"/>
                      <a:pt x="1354" y="19750"/>
                      <a:pt x="1053" y="15473"/>
                    </a:cubicBezTo>
                    <a:cubicBezTo>
                      <a:pt x="752" y="11196"/>
                      <a:pt x="502" y="7336"/>
                      <a:pt x="318" y="4529"/>
                    </a:cubicBezTo>
                    <a:cubicBezTo>
                      <a:pt x="234" y="3142"/>
                      <a:pt x="168" y="2006"/>
                      <a:pt x="117" y="1204"/>
                    </a:cubicBezTo>
                    <a:cubicBezTo>
                      <a:pt x="84" y="836"/>
                      <a:pt x="67" y="536"/>
                      <a:pt x="51" y="302"/>
                    </a:cubicBezTo>
                    <a:cubicBezTo>
                      <a:pt x="34" y="201"/>
                      <a:pt x="34" y="101"/>
                      <a:pt x="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8495437" y="4352459"/>
                <a:ext cx="262970" cy="319250"/>
              </a:xfrm>
              <a:custGeom>
                <a:avLst/>
                <a:gdLst/>
                <a:ahLst/>
                <a:cxnLst/>
                <a:rect l="l" t="t" r="r" b="b"/>
                <a:pathLst>
                  <a:path w="8205" h="9961" extrusionOk="0">
                    <a:moveTo>
                      <a:pt x="1" y="1"/>
                    </a:moveTo>
                    <a:lnTo>
                      <a:pt x="335" y="6233"/>
                    </a:lnTo>
                    <a:cubicBezTo>
                      <a:pt x="450" y="8340"/>
                      <a:pt x="2187" y="9960"/>
                      <a:pt x="4283" y="9960"/>
                    </a:cubicBezTo>
                    <a:cubicBezTo>
                      <a:pt x="4315" y="9960"/>
                      <a:pt x="4347" y="9960"/>
                      <a:pt x="4379" y="9959"/>
                    </a:cubicBezTo>
                    <a:cubicBezTo>
                      <a:pt x="6501" y="9909"/>
                      <a:pt x="8205" y="8155"/>
                      <a:pt x="8205" y="6033"/>
                    </a:cubicBezTo>
                    <a:lnTo>
                      <a:pt x="820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851"/>
        <p:cNvGrpSpPr/>
        <p:nvPr/>
      </p:nvGrpSpPr>
      <p:grpSpPr>
        <a:xfrm>
          <a:off x="0" y="0"/>
          <a:ext cx="0" cy="0"/>
          <a:chOff x="0" y="0"/>
          <a:chExt cx="0" cy="0"/>
        </a:xfrm>
      </p:grpSpPr>
      <p:sp>
        <p:nvSpPr>
          <p:cNvPr id="852" name="Google Shape;852;p31"/>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7">
  <p:cSld name="Title only 7">
    <p:spTree>
      <p:nvGrpSpPr>
        <p:cNvPr id="1" name="Shape 173"/>
        <p:cNvGrpSpPr/>
        <p:nvPr/>
      </p:nvGrpSpPr>
      <p:grpSpPr>
        <a:xfrm>
          <a:off x="0" y="0"/>
          <a:ext cx="0" cy="0"/>
          <a:chOff x="0" y="0"/>
          <a:chExt cx="0" cy="0"/>
        </a:xfrm>
      </p:grpSpPr>
      <p:sp>
        <p:nvSpPr>
          <p:cNvPr id="174" name="Google Shape;174;p22"/>
          <p:cNvSpPr txBox="1">
            <a:spLocks noGrp="1"/>
          </p:cNvSpPr>
          <p:nvPr>
            <p:ph type="title"/>
          </p:nvPr>
        </p:nvSpPr>
        <p:spPr>
          <a:xfrm>
            <a:off x="713225" y="445025"/>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 name="Google Shape;175;p22"/>
          <p:cNvSpPr/>
          <p:nvPr/>
        </p:nvSpPr>
        <p:spPr>
          <a:xfrm rot="10800000">
            <a:off x="6753751" y="4570793"/>
            <a:ext cx="2390246" cy="572709"/>
          </a:xfrm>
          <a:custGeom>
            <a:avLst/>
            <a:gdLst/>
            <a:ahLst/>
            <a:cxnLst/>
            <a:rect l="l" t="t" r="r" b="b"/>
            <a:pathLst>
              <a:path w="40427" h="9686" extrusionOk="0">
                <a:moveTo>
                  <a:pt x="1" y="0"/>
                </a:moveTo>
                <a:lnTo>
                  <a:pt x="1" y="9058"/>
                </a:lnTo>
                <a:cubicBezTo>
                  <a:pt x="912" y="8420"/>
                  <a:pt x="1824" y="7812"/>
                  <a:pt x="2827" y="7417"/>
                </a:cubicBezTo>
                <a:cubicBezTo>
                  <a:pt x="4328" y="6846"/>
                  <a:pt x="5566" y="6613"/>
                  <a:pt x="6684" y="6613"/>
                </a:cubicBezTo>
                <a:cubicBezTo>
                  <a:pt x="9258" y="6613"/>
                  <a:pt x="11195" y="7850"/>
                  <a:pt x="14226" y="9058"/>
                </a:cubicBezTo>
                <a:cubicBezTo>
                  <a:pt x="15249" y="9459"/>
                  <a:pt x="16382" y="9685"/>
                  <a:pt x="17502" y="9685"/>
                </a:cubicBezTo>
                <a:cubicBezTo>
                  <a:pt x="18678" y="9685"/>
                  <a:pt x="19841" y="9436"/>
                  <a:pt x="20852" y="8876"/>
                </a:cubicBezTo>
                <a:cubicBezTo>
                  <a:pt x="22615" y="7873"/>
                  <a:pt x="23223" y="6657"/>
                  <a:pt x="25290" y="6657"/>
                </a:cubicBezTo>
                <a:cubicBezTo>
                  <a:pt x="25352" y="6656"/>
                  <a:pt x="25413" y="6655"/>
                  <a:pt x="25475" y="6655"/>
                </a:cubicBezTo>
                <a:cubicBezTo>
                  <a:pt x="27711" y="6655"/>
                  <a:pt x="29710" y="7399"/>
                  <a:pt x="31834" y="7399"/>
                </a:cubicBezTo>
                <a:cubicBezTo>
                  <a:pt x="32722" y="7399"/>
                  <a:pt x="33632" y="7269"/>
                  <a:pt x="34591" y="6900"/>
                </a:cubicBezTo>
                <a:cubicBezTo>
                  <a:pt x="37661" y="5745"/>
                  <a:pt x="39545" y="3587"/>
                  <a:pt x="40336" y="456"/>
                </a:cubicBezTo>
                <a:cubicBezTo>
                  <a:pt x="40366" y="304"/>
                  <a:pt x="40396" y="152"/>
                  <a:pt x="404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rot="10800000" flipH="1">
            <a:off x="8480100" y="3238509"/>
            <a:ext cx="1171138" cy="1171138"/>
          </a:xfrm>
          <a:custGeom>
            <a:avLst/>
            <a:gdLst/>
            <a:ahLst/>
            <a:cxnLst/>
            <a:rect l="l" t="t" r="r" b="b"/>
            <a:pathLst>
              <a:path w="17174" h="17174" extrusionOk="0">
                <a:moveTo>
                  <a:pt x="8481" y="61"/>
                </a:moveTo>
                <a:cubicBezTo>
                  <a:pt x="3769" y="92"/>
                  <a:pt x="0" y="3982"/>
                  <a:pt x="30" y="8694"/>
                </a:cubicBezTo>
                <a:cubicBezTo>
                  <a:pt x="91" y="13405"/>
                  <a:pt x="3952" y="17174"/>
                  <a:pt x="8693" y="17144"/>
                </a:cubicBezTo>
                <a:cubicBezTo>
                  <a:pt x="13405" y="17083"/>
                  <a:pt x="17174" y="13223"/>
                  <a:pt x="17113" y="8481"/>
                </a:cubicBezTo>
                <a:cubicBezTo>
                  <a:pt x="17082" y="3770"/>
                  <a:pt x="13222" y="0"/>
                  <a:pt x="8481" y="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rot="10800000">
            <a:off x="0" y="0"/>
            <a:ext cx="3074544" cy="688502"/>
          </a:xfrm>
          <a:custGeom>
            <a:avLst/>
            <a:gdLst/>
            <a:ahLst/>
            <a:cxnLst/>
            <a:rect l="l" t="t" r="r" b="b"/>
            <a:pathLst>
              <a:path w="37418" h="8379" extrusionOk="0">
                <a:moveTo>
                  <a:pt x="22572" y="1"/>
                </a:moveTo>
                <a:cubicBezTo>
                  <a:pt x="21393" y="1"/>
                  <a:pt x="20222" y="250"/>
                  <a:pt x="19210" y="810"/>
                </a:cubicBezTo>
                <a:cubicBezTo>
                  <a:pt x="17478" y="1813"/>
                  <a:pt x="16840" y="2999"/>
                  <a:pt x="14803" y="3029"/>
                </a:cubicBezTo>
                <a:cubicBezTo>
                  <a:pt x="14741" y="3030"/>
                  <a:pt x="14680" y="3031"/>
                  <a:pt x="14618" y="3031"/>
                </a:cubicBezTo>
                <a:cubicBezTo>
                  <a:pt x="12381" y="3031"/>
                  <a:pt x="10367" y="2287"/>
                  <a:pt x="8235" y="2287"/>
                </a:cubicBezTo>
                <a:cubicBezTo>
                  <a:pt x="7343" y="2287"/>
                  <a:pt x="6430" y="2417"/>
                  <a:pt x="5472" y="2786"/>
                </a:cubicBezTo>
                <a:cubicBezTo>
                  <a:pt x="2706" y="3850"/>
                  <a:pt x="912" y="5704"/>
                  <a:pt x="0" y="8379"/>
                </a:cubicBezTo>
                <a:lnTo>
                  <a:pt x="37417" y="8379"/>
                </a:lnTo>
                <a:lnTo>
                  <a:pt x="37417" y="2178"/>
                </a:lnTo>
                <a:cubicBezTo>
                  <a:pt x="37357" y="2209"/>
                  <a:pt x="37296" y="2239"/>
                  <a:pt x="37235" y="2239"/>
                </a:cubicBezTo>
                <a:cubicBezTo>
                  <a:pt x="35732" y="2814"/>
                  <a:pt x="34489" y="3050"/>
                  <a:pt x="33364" y="3050"/>
                </a:cubicBezTo>
                <a:cubicBezTo>
                  <a:pt x="30805" y="3050"/>
                  <a:pt x="28856" y="1832"/>
                  <a:pt x="25837" y="628"/>
                </a:cubicBezTo>
                <a:cubicBezTo>
                  <a:pt x="24828" y="227"/>
                  <a:pt x="23696" y="1"/>
                  <a:pt x="22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rot="10800000" flipH="1">
            <a:off x="-878425" y="117001"/>
            <a:ext cx="1383300" cy="1383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720000" y="2150850"/>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5"/>
          <p:cNvSpPr txBox="1">
            <a:spLocks noGrp="1"/>
          </p:cNvSpPr>
          <p:nvPr>
            <p:ph type="body" idx="1"/>
          </p:nvPr>
        </p:nvSpPr>
        <p:spPr>
          <a:xfrm>
            <a:off x="2776200" y="1514400"/>
            <a:ext cx="3591600" cy="11532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SzPts val="1100"/>
              <a:buChar char="●"/>
              <a:defRPr sz="1200"/>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2" name="Google Shape;22;p5"/>
          <p:cNvSpPr txBox="1">
            <a:spLocks noGrp="1"/>
          </p:cNvSpPr>
          <p:nvPr>
            <p:ph type="body" idx="2"/>
          </p:nvPr>
        </p:nvSpPr>
        <p:spPr>
          <a:xfrm>
            <a:off x="2776200" y="2937600"/>
            <a:ext cx="3591600" cy="11532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SzPts val="1100"/>
              <a:buChar char="●"/>
              <a:defRPr sz="1200"/>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3" name="Google Shape;23;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24" name="Google Shape;24;p5"/>
          <p:cNvGrpSpPr/>
          <p:nvPr/>
        </p:nvGrpSpPr>
        <p:grpSpPr>
          <a:xfrm>
            <a:off x="6685382" y="628692"/>
            <a:ext cx="1531897" cy="1110209"/>
            <a:chOff x="6418270" y="761967"/>
            <a:chExt cx="1531897" cy="1110209"/>
          </a:xfrm>
        </p:grpSpPr>
        <p:sp>
          <p:nvSpPr>
            <p:cNvPr id="25" name="Google Shape;25;p5"/>
            <p:cNvSpPr/>
            <p:nvPr/>
          </p:nvSpPr>
          <p:spPr>
            <a:xfrm>
              <a:off x="6671186" y="1121765"/>
              <a:ext cx="134523" cy="286940"/>
            </a:xfrm>
            <a:custGeom>
              <a:avLst/>
              <a:gdLst/>
              <a:ahLst/>
              <a:cxnLst/>
              <a:rect l="l" t="t" r="r" b="b"/>
              <a:pathLst>
                <a:path w="4195" h="8948" extrusionOk="0">
                  <a:moveTo>
                    <a:pt x="192" y="0"/>
                  </a:moveTo>
                  <a:cubicBezTo>
                    <a:pt x="181" y="0"/>
                    <a:pt x="173" y="3"/>
                    <a:pt x="167" y="9"/>
                  </a:cubicBezTo>
                  <a:lnTo>
                    <a:pt x="151" y="9"/>
                  </a:lnTo>
                  <a:cubicBezTo>
                    <a:pt x="0" y="159"/>
                    <a:pt x="1471" y="1830"/>
                    <a:pt x="2523" y="4286"/>
                  </a:cubicBezTo>
                  <a:cubicBezTo>
                    <a:pt x="3605" y="6733"/>
                    <a:pt x="3808" y="8948"/>
                    <a:pt x="4025" y="8948"/>
                  </a:cubicBezTo>
                  <a:cubicBezTo>
                    <a:pt x="4025" y="8948"/>
                    <a:pt x="4026" y="8948"/>
                    <a:pt x="4027" y="8948"/>
                  </a:cubicBezTo>
                  <a:cubicBezTo>
                    <a:pt x="4127" y="8948"/>
                    <a:pt x="4194" y="8380"/>
                    <a:pt x="4111" y="7461"/>
                  </a:cubicBezTo>
                  <a:cubicBezTo>
                    <a:pt x="4060" y="6926"/>
                    <a:pt x="3977" y="6391"/>
                    <a:pt x="3843" y="5873"/>
                  </a:cubicBezTo>
                  <a:cubicBezTo>
                    <a:pt x="3509" y="4587"/>
                    <a:pt x="2991" y="3367"/>
                    <a:pt x="2273" y="2264"/>
                  </a:cubicBezTo>
                  <a:cubicBezTo>
                    <a:pt x="1989" y="1796"/>
                    <a:pt x="1654" y="1379"/>
                    <a:pt x="1304" y="978"/>
                  </a:cubicBezTo>
                  <a:cubicBezTo>
                    <a:pt x="737" y="335"/>
                    <a:pt x="311"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6784769" y="761967"/>
              <a:ext cx="42361" cy="705677"/>
            </a:xfrm>
            <a:custGeom>
              <a:avLst/>
              <a:gdLst/>
              <a:ahLst/>
              <a:cxnLst/>
              <a:rect l="l" t="t" r="r" b="b"/>
              <a:pathLst>
                <a:path w="1321" h="22006" extrusionOk="0">
                  <a:moveTo>
                    <a:pt x="351" y="0"/>
                  </a:moveTo>
                  <a:cubicBezTo>
                    <a:pt x="251" y="0"/>
                    <a:pt x="151" y="1237"/>
                    <a:pt x="84" y="3242"/>
                  </a:cubicBezTo>
                  <a:cubicBezTo>
                    <a:pt x="34" y="5230"/>
                    <a:pt x="1" y="7987"/>
                    <a:pt x="84" y="11028"/>
                  </a:cubicBezTo>
                  <a:cubicBezTo>
                    <a:pt x="151" y="14086"/>
                    <a:pt x="368" y="16843"/>
                    <a:pt x="602" y="18831"/>
                  </a:cubicBezTo>
                  <a:cubicBezTo>
                    <a:pt x="851" y="20789"/>
                    <a:pt x="1116" y="22006"/>
                    <a:pt x="1218" y="22006"/>
                  </a:cubicBezTo>
                  <a:cubicBezTo>
                    <a:pt x="1219" y="22006"/>
                    <a:pt x="1220" y="22006"/>
                    <a:pt x="1220" y="22006"/>
                  </a:cubicBezTo>
                  <a:cubicBezTo>
                    <a:pt x="1321" y="21989"/>
                    <a:pt x="1237" y="20769"/>
                    <a:pt x="1120" y="18781"/>
                  </a:cubicBezTo>
                  <a:cubicBezTo>
                    <a:pt x="1020" y="16792"/>
                    <a:pt x="886" y="14052"/>
                    <a:pt x="819" y="11011"/>
                  </a:cubicBezTo>
                  <a:cubicBezTo>
                    <a:pt x="736" y="7987"/>
                    <a:pt x="686" y="5230"/>
                    <a:pt x="602" y="3242"/>
                  </a:cubicBezTo>
                  <a:cubicBezTo>
                    <a:pt x="535" y="1237"/>
                    <a:pt x="452" y="0"/>
                    <a:pt x="35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6817991" y="912460"/>
              <a:ext cx="151134" cy="513401"/>
            </a:xfrm>
            <a:custGeom>
              <a:avLst/>
              <a:gdLst/>
              <a:ahLst/>
              <a:cxnLst/>
              <a:rect l="l" t="t" r="r" b="b"/>
              <a:pathLst>
                <a:path w="4713" h="16010" extrusionOk="0">
                  <a:moveTo>
                    <a:pt x="4620" y="0"/>
                  </a:moveTo>
                  <a:cubicBezTo>
                    <a:pt x="4511" y="0"/>
                    <a:pt x="3974" y="764"/>
                    <a:pt x="3342" y="2108"/>
                  </a:cubicBezTo>
                  <a:cubicBezTo>
                    <a:pt x="2540" y="3929"/>
                    <a:pt x="1872" y="5800"/>
                    <a:pt x="1354" y="7705"/>
                  </a:cubicBezTo>
                  <a:cubicBezTo>
                    <a:pt x="819" y="9627"/>
                    <a:pt x="418" y="11565"/>
                    <a:pt x="184" y="13536"/>
                  </a:cubicBezTo>
                  <a:cubicBezTo>
                    <a:pt x="0" y="15057"/>
                    <a:pt x="84" y="16009"/>
                    <a:pt x="184" y="16009"/>
                  </a:cubicBezTo>
                  <a:cubicBezTo>
                    <a:pt x="285" y="16009"/>
                    <a:pt x="385" y="15090"/>
                    <a:pt x="686" y="13620"/>
                  </a:cubicBezTo>
                  <a:cubicBezTo>
                    <a:pt x="986" y="12133"/>
                    <a:pt x="1454" y="10111"/>
                    <a:pt x="2072" y="7906"/>
                  </a:cubicBezTo>
                  <a:cubicBezTo>
                    <a:pt x="2691" y="5700"/>
                    <a:pt x="3309" y="3729"/>
                    <a:pt x="3827" y="2308"/>
                  </a:cubicBezTo>
                  <a:cubicBezTo>
                    <a:pt x="4328" y="905"/>
                    <a:pt x="4712" y="53"/>
                    <a:pt x="4629" y="3"/>
                  </a:cubicBezTo>
                  <a:cubicBezTo>
                    <a:pt x="4626" y="1"/>
                    <a:pt x="4623" y="0"/>
                    <a:pt x="462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6640113" y="1386706"/>
              <a:ext cx="332219" cy="243296"/>
            </a:xfrm>
            <a:custGeom>
              <a:avLst/>
              <a:gdLst/>
              <a:ahLst/>
              <a:cxnLst/>
              <a:rect l="l" t="t" r="r" b="b"/>
              <a:pathLst>
                <a:path w="10360" h="7587" extrusionOk="0">
                  <a:moveTo>
                    <a:pt x="0" y="1"/>
                  </a:moveTo>
                  <a:lnTo>
                    <a:pt x="0" y="2423"/>
                  </a:lnTo>
                  <a:cubicBezTo>
                    <a:pt x="0" y="5280"/>
                    <a:pt x="2323" y="7586"/>
                    <a:pt x="5180" y="7586"/>
                  </a:cubicBezTo>
                  <a:cubicBezTo>
                    <a:pt x="8037" y="7586"/>
                    <a:pt x="10360" y="5280"/>
                    <a:pt x="10360" y="2423"/>
                  </a:cubicBezTo>
                  <a:lnTo>
                    <a:pt x="1036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a:off x="6640113" y="1449943"/>
              <a:ext cx="334913" cy="4842"/>
            </a:xfrm>
            <a:custGeom>
              <a:avLst/>
              <a:gdLst/>
              <a:ahLst/>
              <a:cxnLst/>
              <a:rect l="l" t="t" r="r" b="b"/>
              <a:pathLst>
                <a:path w="10444" h="151" extrusionOk="0">
                  <a:moveTo>
                    <a:pt x="5230" y="0"/>
                  </a:moveTo>
                  <a:cubicBezTo>
                    <a:pt x="2339" y="0"/>
                    <a:pt x="0" y="34"/>
                    <a:pt x="0" y="67"/>
                  </a:cubicBezTo>
                  <a:cubicBezTo>
                    <a:pt x="0" y="117"/>
                    <a:pt x="2339" y="151"/>
                    <a:pt x="5230" y="151"/>
                  </a:cubicBezTo>
                  <a:cubicBezTo>
                    <a:pt x="8104" y="151"/>
                    <a:pt x="10443" y="117"/>
                    <a:pt x="10443" y="67"/>
                  </a:cubicBezTo>
                  <a:cubicBezTo>
                    <a:pt x="10443" y="34"/>
                    <a:pt x="8104" y="0"/>
                    <a:pt x="523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6640113" y="1471365"/>
              <a:ext cx="334913" cy="4842"/>
            </a:xfrm>
            <a:custGeom>
              <a:avLst/>
              <a:gdLst/>
              <a:ahLst/>
              <a:cxnLst/>
              <a:rect l="l" t="t" r="r" b="b"/>
              <a:pathLst>
                <a:path w="10444" h="151" extrusionOk="0">
                  <a:moveTo>
                    <a:pt x="5230" y="1"/>
                  </a:moveTo>
                  <a:cubicBezTo>
                    <a:pt x="2339" y="1"/>
                    <a:pt x="0" y="34"/>
                    <a:pt x="0" y="84"/>
                  </a:cubicBezTo>
                  <a:cubicBezTo>
                    <a:pt x="0" y="117"/>
                    <a:pt x="2339" y="151"/>
                    <a:pt x="5230" y="151"/>
                  </a:cubicBezTo>
                  <a:cubicBezTo>
                    <a:pt x="8104" y="151"/>
                    <a:pt x="10443" y="117"/>
                    <a:pt x="10443" y="84"/>
                  </a:cubicBezTo>
                  <a:cubicBezTo>
                    <a:pt x="10443" y="34"/>
                    <a:pt x="8104" y="1"/>
                    <a:pt x="523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a:off x="6418270" y="1629970"/>
              <a:ext cx="1531897" cy="88955"/>
            </a:xfrm>
            <a:custGeom>
              <a:avLst/>
              <a:gdLst/>
              <a:ahLst/>
              <a:cxnLst/>
              <a:rect l="l" t="t" r="r" b="b"/>
              <a:pathLst>
                <a:path w="47771" h="2774" extrusionOk="0">
                  <a:moveTo>
                    <a:pt x="1" y="0"/>
                  </a:moveTo>
                  <a:lnTo>
                    <a:pt x="1" y="2774"/>
                  </a:lnTo>
                  <a:lnTo>
                    <a:pt x="47771" y="2774"/>
                  </a:lnTo>
                  <a:lnTo>
                    <a:pt x="477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6708673"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7548809" y="1718894"/>
              <a:ext cx="50955" cy="153283"/>
            </a:xfrm>
            <a:custGeom>
              <a:avLst/>
              <a:gdLst/>
              <a:ahLst/>
              <a:cxnLst/>
              <a:rect l="l" t="t" r="r" b="b"/>
              <a:pathLst>
                <a:path w="1589" h="4780" extrusionOk="0">
                  <a:moveTo>
                    <a:pt x="1" y="1"/>
                  </a:moveTo>
                  <a:lnTo>
                    <a:pt x="1" y="4779"/>
                  </a:lnTo>
                  <a:lnTo>
                    <a:pt x="1588" y="4779"/>
                  </a:lnTo>
                  <a:lnTo>
                    <a:pt x="15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a:off x="7258951" y="1305800"/>
              <a:ext cx="481718" cy="322054"/>
            </a:xfrm>
            <a:custGeom>
              <a:avLst/>
              <a:gdLst/>
              <a:ahLst/>
              <a:cxnLst/>
              <a:rect l="l" t="t" r="r" b="b"/>
              <a:pathLst>
                <a:path w="15022" h="10043" extrusionOk="0">
                  <a:moveTo>
                    <a:pt x="1087" y="1"/>
                  </a:moveTo>
                  <a:lnTo>
                    <a:pt x="1" y="10042"/>
                  </a:lnTo>
                  <a:lnTo>
                    <a:pt x="13869" y="10042"/>
                  </a:lnTo>
                  <a:lnTo>
                    <a:pt x="1502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7278256" y="1329370"/>
              <a:ext cx="433488" cy="281328"/>
            </a:xfrm>
            <a:custGeom>
              <a:avLst/>
              <a:gdLst/>
              <a:ahLst/>
              <a:cxnLst/>
              <a:rect l="l" t="t" r="r" b="b"/>
              <a:pathLst>
                <a:path w="13518" h="8773" extrusionOk="0">
                  <a:moveTo>
                    <a:pt x="1053" y="1"/>
                  </a:moveTo>
                  <a:lnTo>
                    <a:pt x="0" y="8773"/>
                  </a:lnTo>
                  <a:lnTo>
                    <a:pt x="12515" y="8773"/>
                  </a:lnTo>
                  <a:lnTo>
                    <a:pt x="135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7358617" y="1376541"/>
              <a:ext cx="266321" cy="187018"/>
            </a:xfrm>
            <a:custGeom>
              <a:avLst/>
              <a:gdLst/>
              <a:ahLst/>
              <a:cxnLst/>
              <a:rect l="l" t="t" r="r" b="b"/>
              <a:pathLst>
                <a:path w="8305" h="5832" extrusionOk="0">
                  <a:moveTo>
                    <a:pt x="652" y="0"/>
                  </a:moveTo>
                  <a:lnTo>
                    <a:pt x="0" y="5831"/>
                  </a:lnTo>
                  <a:lnTo>
                    <a:pt x="7904" y="5831"/>
                  </a:lnTo>
                  <a:lnTo>
                    <a:pt x="830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7703663" y="1432787"/>
              <a:ext cx="112557" cy="196670"/>
            </a:xfrm>
            <a:custGeom>
              <a:avLst/>
              <a:gdLst/>
              <a:ahLst/>
              <a:cxnLst/>
              <a:rect l="l" t="t" r="r" b="b"/>
              <a:pathLst>
                <a:path w="3510" h="6133" extrusionOk="0">
                  <a:moveTo>
                    <a:pt x="686" y="0"/>
                  </a:moveTo>
                  <a:lnTo>
                    <a:pt x="1" y="6082"/>
                  </a:lnTo>
                  <a:lnTo>
                    <a:pt x="3510" y="6133"/>
                  </a:lnTo>
                  <a:lnTo>
                    <a:pt x="652" y="368"/>
                  </a:lnTo>
                  <a:lnTo>
                    <a:pt x="68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5"/>
          <p:cNvGrpSpPr/>
          <p:nvPr/>
        </p:nvGrpSpPr>
        <p:grpSpPr>
          <a:xfrm>
            <a:off x="444493" y="717090"/>
            <a:ext cx="1721576" cy="1153083"/>
            <a:chOff x="735556" y="934490"/>
            <a:chExt cx="1721576" cy="1153083"/>
          </a:xfrm>
        </p:grpSpPr>
        <p:sp>
          <p:nvSpPr>
            <p:cNvPr id="39" name="Google Shape;39;p5"/>
            <p:cNvSpPr/>
            <p:nvPr/>
          </p:nvSpPr>
          <p:spPr>
            <a:xfrm>
              <a:off x="735556" y="1437084"/>
              <a:ext cx="990212" cy="650489"/>
            </a:xfrm>
            <a:custGeom>
              <a:avLst/>
              <a:gdLst/>
              <a:ahLst/>
              <a:cxnLst/>
              <a:rect l="l" t="t" r="r" b="b"/>
              <a:pathLst>
                <a:path w="30879" h="20285" extrusionOk="0">
                  <a:moveTo>
                    <a:pt x="1" y="0"/>
                  </a:moveTo>
                  <a:lnTo>
                    <a:pt x="1" y="20284"/>
                  </a:lnTo>
                  <a:lnTo>
                    <a:pt x="30878" y="20284"/>
                  </a:lnTo>
                  <a:lnTo>
                    <a:pt x="3087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770381" y="1463316"/>
              <a:ext cx="920562" cy="595333"/>
            </a:xfrm>
            <a:custGeom>
              <a:avLst/>
              <a:gdLst/>
              <a:ahLst/>
              <a:cxnLst/>
              <a:rect l="l" t="t" r="r" b="b"/>
              <a:pathLst>
                <a:path w="28707" h="18565" extrusionOk="0">
                  <a:moveTo>
                    <a:pt x="1" y="1"/>
                  </a:moveTo>
                  <a:lnTo>
                    <a:pt x="1" y="18564"/>
                  </a:lnTo>
                  <a:lnTo>
                    <a:pt x="28706" y="18564"/>
                  </a:lnTo>
                  <a:lnTo>
                    <a:pt x="2870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1080634" y="1680316"/>
              <a:ext cx="300056" cy="163993"/>
            </a:xfrm>
            <a:custGeom>
              <a:avLst/>
              <a:gdLst/>
              <a:ahLst/>
              <a:cxnLst/>
              <a:rect l="l" t="t" r="r" b="b"/>
              <a:pathLst>
                <a:path w="9357" h="5114" extrusionOk="0">
                  <a:moveTo>
                    <a:pt x="0" y="1"/>
                  </a:moveTo>
                  <a:lnTo>
                    <a:pt x="0" y="5114"/>
                  </a:lnTo>
                  <a:lnTo>
                    <a:pt x="9357" y="5114"/>
                  </a:lnTo>
                  <a:lnTo>
                    <a:pt x="935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2088452" y="1209886"/>
              <a:ext cx="368680" cy="559963"/>
            </a:xfrm>
            <a:custGeom>
              <a:avLst/>
              <a:gdLst/>
              <a:ahLst/>
              <a:cxnLst/>
              <a:rect l="l" t="t" r="r" b="b"/>
              <a:pathLst>
                <a:path w="11497" h="17462" extrusionOk="0">
                  <a:moveTo>
                    <a:pt x="1" y="1"/>
                  </a:moveTo>
                  <a:lnTo>
                    <a:pt x="1" y="17461"/>
                  </a:lnTo>
                  <a:lnTo>
                    <a:pt x="11496" y="17461"/>
                  </a:lnTo>
                  <a:lnTo>
                    <a:pt x="1149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2103459" y="1229704"/>
              <a:ext cx="337061" cy="520840"/>
            </a:xfrm>
            <a:custGeom>
              <a:avLst/>
              <a:gdLst/>
              <a:ahLst/>
              <a:cxnLst/>
              <a:rect l="l" t="t" r="r" b="b"/>
              <a:pathLst>
                <a:path w="10511" h="16242" extrusionOk="0">
                  <a:moveTo>
                    <a:pt x="1" y="1"/>
                  </a:moveTo>
                  <a:lnTo>
                    <a:pt x="1" y="16242"/>
                  </a:lnTo>
                  <a:lnTo>
                    <a:pt x="10510" y="16242"/>
                  </a:lnTo>
                  <a:lnTo>
                    <a:pt x="1051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2226695" y="1404921"/>
              <a:ext cx="92194" cy="169894"/>
            </a:xfrm>
            <a:custGeom>
              <a:avLst/>
              <a:gdLst/>
              <a:ahLst/>
              <a:cxnLst/>
              <a:rect l="l" t="t" r="r" b="b"/>
              <a:pathLst>
                <a:path w="2875" h="5298" extrusionOk="0">
                  <a:moveTo>
                    <a:pt x="1" y="1"/>
                  </a:moveTo>
                  <a:lnTo>
                    <a:pt x="1" y="5297"/>
                  </a:lnTo>
                  <a:lnTo>
                    <a:pt x="2875" y="5297"/>
                  </a:lnTo>
                  <a:lnTo>
                    <a:pt x="28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1603014" y="934490"/>
              <a:ext cx="211678" cy="322054"/>
            </a:xfrm>
            <a:custGeom>
              <a:avLst/>
              <a:gdLst/>
              <a:ahLst/>
              <a:cxnLst/>
              <a:rect l="l" t="t" r="r" b="b"/>
              <a:pathLst>
                <a:path w="6601" h="10043" extrusionOk="0">
                  <a:moveTo>
                    <a:pt x="1" y="1"/>
                  </a:moveTo>
                  <a:lnTo>
                    <a:pt x="1" y="10042"/>
                  </a:lnTo>
                  <a:lnTo>
                    <a:pt x="6601" y="10042"/>
                  </a:lnTo>
                  <a:lnTo>
                    <a:pt x="660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611608" y="945746"/>
              <a:ext cx="193463" cy="299543"/>
            </a:xfrm>
            <a:custGeom>
              <a:avLst/>
              <a:gdLst/>
              <a:ahLst/>
              <a:cxnLst/>
              <a:rect l="l" t="t" r="r" b="b"/>
              <a:pathLst>
                <a:path w="6033" h="9341" extrusionOk="0">
                  <a:moveTo>
                    <a:pt x="0" y="0"/>
                  </a:moveTo>
                  <a:lnTo>
                    <a:pt x="0" y="9341"/>
                  </a:lnTo>
                  <a:lnTo>
                    <a:pt x="6032" y="9341"/>
                  </a:lnTo>
                  <a:lnTo>
                    <a:pt x="603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682317" y="1046470"/>
              <a:ext cx="53072" cy="97549"/>
            </a:xfrm>
            <a:custGeom>
              <a:avLst/>
              <a:gdLst/>
              <a:ahLst/>
              <a:cxnLst/>
              <a:rect l="l" t="t" r="r" b="b"/>
              <a:pathLst>
                <a:path w="1655" h="3042" extrusionOk="0">
                  <a:moveTo>
                    <a:pt x="1" y="1"/>
                  </a:moveTo>
                  <a:lnTo>
                    <a:pt x="1" y="3042"/>
                  </a:lnTo>
                  <a:lnTo>
                    <a:pt x="1655" y="3042"/>
                  </a:lnTo>
                  <a:lnTo>
                    <a:pt x="165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a:off x="1388705" y="4044813"/>
            <a:ext cx="938231" cy="663893"/>
            <a:chOff x="1278330" y="4044813"/>
            <a:chExt cx="938231" cy="663893"/>
          </a:xfrm>
        </p:grpSpPr>
        <p:sp>
          <p:nvSpPr>
            <p:cNvPr id="49" name="Google Shape;49;p5"/>
            <p:cNvSpPr/>
            <p:nvPr/>
          </p:nvSpPr>
          <p:spPr>
            <a:xfrm>
              <a:off x="1306197" y="4117158"/>
              <a:ext cx="794088" cy="258272"/>
            </a:xfrm>
            <a:custGeom>
              <a:avLst/>
              <a:gdLst/>
              <a:ahLst/>
              <a:cxnLst/>
              <a:rect l="l" t="t" r="r" b="b"/>
              <a:pathLst>
                <a:path w="24763" h="8054" extrusionOk="0">
                  <a:moveTo>
                    <a:pt x="0" y="0"/>
                  </a:moveTo>
                  <a:lnTo>
                    <a:pt x="0" y="8054"/>
                  </a:lnTo>
                  <a:lnTo>
                    <a:pt x="24762" y="8054"/>
                  </a:lnTo>
                  <a:lnTo>
                    <a:pt x="2476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278330" y="4044813"/>
              <a:ext cx="855176" cy="72376"/>
            </a:xfrm>
            <a:custGeom>
              <a:avLst/>
              <a:gdLst/>
              <a:ahLst/>
              <a:cxnLst/>
              <a:rect l="l" t="t" r="r" b="b"/>
              <a:pathLst>
                <a:path w="26668" h="2257" extrusionOk="0">
                  <a:moveTo>
                    <a:pt x="1" y="1"/>
                  </a:moveTo>
                  <a:lnTo>
                    <a:pt x="1" y="2256"/>
                  </a:lnTo>
                  <a:lnTo>
                    <a:pt x="26667" y="2256"/>
                  </a:lnTo>
                  <a:lnTo>
                    <a:pt x="266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1278330" y="4044813"/>
              <a:ext cx="444199" cy="330616"/>
            </a:xfrm>
            <a:custGeom>
              <a:avLst/>
              <a:gdLst/>
              <a:ahLst/>
              <a:cxnLst/>
              <a:rect l="l" t="t" r="r" b="b"/>
              <a:pathLst>
                <a:path w="13852" h="10310" extrusionOk="0">
                  <a:moveTo>
                    <a:pt x="1" y="1"/>
                  </a:moveTo>
                  <a:lnTo>
                    <a:pt x="1" y="2256"/>
                  </a:lnTo>
                  <a:lnTo>
                    <a:pt x="869" y="2256"/>
                  </a:lnTo>
                  <a:lnTo>
                    <a:pt x="869" y="10310"/>
                  </a:lnTo>
                  <a:lnTo>
                    <a:pt x="13334" y="10310"/>
                  </a:lnTo>
                  <a:lnTo>
                    <a:pt x="13852" y="2056"/>
                  </a:lnTo>
                  <a:lnTo>
                    <a:pt x="1385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1828064" y="4158942"/>
              <a:ext cx="161300" cy="38609"/>
            </a:xfrm>
            <a:custGeom>
              <a:avLst/>
              <a:gdLst/>
              <a:ahLst/>
              <a:cxnLst/>
              <a:rect l="l" t="t" r="r" b="b"/>
              <a:pathLst>
                <a:path w="5030" h="1204" extrusionOk="0">
                  <a:moveTo>
                    <a:pt x="1" y="0"/>
                  </a:moveTo>
                  <a:lnTo>
                    <a:pt x="1" y="1203"/>
                  </a:lnTo>
                  <a:lnTo>
                    <a:pt x="5030" y="1203"/>
                  </a:lnTo>
                  <a:lnTo>
                    <a:pt x="503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803404" y="4246262"/>
              <a:ext cx="206867" cy="82029"/>
            </a:xfrm>
            <a:custGeom>
              <a:avLst/>
              <a:gdLst/>
              <a:ahLst/>
              <a:cxnLst/>
              <a:rect l="l" t="t" r="r" b="b"/>
              <a:pathLst>
                <a:path w="6451" h="2558" extrusionOk="0">
                  <a:moveTo>
                    <a:pt x="1" y="1"/>
                  </a:moveTo>
                  <a:lnTo>
                    <a:pt x="1"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1389252" y="4450403"/>
              <a:ext cx="794088" cy="258304"/>
            </a:xfrm>
            <a:custGeom>
              <a:avLst/>
              <a:gdLst/>
              <a:ahLst/>
              <a:cxnLst/>
              <a:rect l="l" t="t" r="r" b="b"/>
              <a:pathLst>
                <a:path w="24763" h="8055" extrusionOk="0">
                  <a:moveTo>
                    <a:pt x="0" y="1"/>
                  </a:moveTo>
                  <a:lnTo>
                    <a:pt x="0" y="8054"/>
                  </a:lnTo>
                  <a:lnTo>
                    <a:pt x="24762" y="8054"/>
                  </a:lnTo>
                  <a:lnTo>
                    <a:pt x="2476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1361385" y="4378091"/>
              <a:ext cx="855176" cy="72344"/>
            </a:xfrm>
            <a:custGeom>
              <a:avLst/>
              <a:gdLst/>
              <a:ahLst/>
              <a:cxnLst/>
              <a:rect l="l" t="t" r="r" b="b"/>
              <a:pathLst>
                <a:path w="26668" h="2256" extrusionOk="0">
                  <a:moveTo>
                    <a:pt x="0" y="0"/>
                  </a:moveTo>
                  <a:lnTo>
                    <a:pt x="0" y="2256"/>
                  </a:lnTo>
                  <a:lnTo>
                    <a:pt x="26667" y="2256"/>
                  </a:lnTo>
                  <a:lnTo>
                    <a:pt x="2666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1361385" y="4378091"/>
              <a:ext cx="444199" cy="330616"/>
            </a:xfrm>
            <a:custGeom>
              <a:avLst/>
              <a:gdLst/>
              <a:ahLst/>
              <a:cxnLst/>
              <a:rect l="l" t="t" r="r" b="b"/>
              <a:pathLst>
                <a:path w="13852" h="10310" extrusionOk="0">
                  <a:moveTo>
                    <a:pt x="0" y="0"/>
                  </a:moveTo>
                  <a:lnTo>
                    <a:pt x="0" y="2256"/>
                  </a:lnTo>
                  <a:lnTo>
                    <a:pt x="869" y="2256"/>
                  </a:lnTo>
                  <a:lnTo>
                    <a:pt x="869" y="10309"/>
                  </a:lnTo>
                  <a:lnTo>
                    <a:pt x="13334" y="10309"/>
                  </a:lnTo>
                  <a:lnTo>
                    <a:pt x="13852" y="2039"/>
                  </a:lnTo>
                  <a:lnTo>
                    <a:pt x="1385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1911118" y="4492219"/>
              <a:ext cx="160754" cy="38609"/>
            </a:xfrm>
            <a:custGeom>
              <a:avLst/>
              <a:gdLst/>
              <a:ahLst/>
              <a:cxnLst/>
              <a:rect l="l" t="t" r="r" b="b"/>
              <a:pathLst>
                <a:path w="5013" h="1204" extrusionOk="0">
                  <a:moveTo>
                    <a:pt x="0" y="0"/>
                  </a:moveTo>
                  <a:lnTo>
                    <a:pt x="0" y="1203"/>
                  </a:lnTo>
                  <a:lnTo>
                    <a:pt x="5013" y="1203"/>
                  </a:lnTo>
                  <a:lnTo>
                    <a:pt x="50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1885945" y="4579539"/>
              <a:ext cx="206835" cy="82029"/>
            </a:xfrm>
            <a:custGeom>
              <a:avLst/>
              <a:gdLst/>
              <a:ahLst/>
              <a:cxnLst/>
              <a:rect l="l" t="t" r="r" b="b"/>
              <a:pathLst>
                <a:path w="6450" h="2558" extrusionOk="0">
                  <a:moveTo>
                    <a:pt x="0" y="1"/>
                  </a:moveTo>
                  <a:lnTo>
                    <a:pt x="0" y="2557"/>
                  </a:lnTo>
                  <a:lnTo>
                    <a:pt x="6450" y="2557"/>
                  </a:lnTo>
                  <a:lnTo>
                    <a:pt x="64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5"/>
          <p:cNvGrpSpPr/>
          <p:nvPr/>
        </p:nvGrpSpPr>
        <p:grpSpPr>
          <a:xfrm>
            <a:off x="6953203" y="3236296"/>
            <a:ext cx="837507" cy="1448842"/>
            <a:chOff x="7002828" y="3236296"/>
            <a:chExt cx="837507" cy="1448842"/>
          </a:xfrm>
        </p:grpSpPr>
        <p:sp>
          <p:nvSpPr>
            <p:cNvPr id="60" name="Google Shape;60;p5"/>
            <p:cNvSpPr/>
            <p:nvPr/>
          </p:nvSpPr>
          <p:spPr>
            <a:xfrm>
              <a:off x="7002828" y="3236296"/>
              <a:ext cx="837507" cy="1448842"/>
            </a:xfrm>
            <a:custGeom>
              <a:avLst/>
              <a:gdLst/>
              <a:ahLst/>
              <a:cxnLst/>
              <a:rect l="l" t="t" r="r" b="b"/>
              <a:pathLst>
                <a:path w="26117" h="45181" extrusionOk="0">
                  <a:moveTo>
                    <a:pt x="586" y="0"/>
                  </a:moveTo>
                  <a:lnTo>
                    <a:pt x="1" y="45180"/>
                  </a:lnTo>
                  <a:lnTo>
                    <a:pt x="26116" y="45180"/>
                  </a:lnTo>
                  <a:lnTo>
                    <a:pt x="26116" y="619"/>
                  </a:lnTo>
                  <a:lnTo>
                    <a:pt x="58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7465242" y="3247551"/>
              <a:ext cx="375094" cy="1437586"/>
            </a:xfrm>
            <a:custGeom>
              <a:avLst/>
              <a:gdLst/>
              <a:ahLst/>
              <a:cxnLst/>
              <a:rect l="l" t="t" r="r" b="b"/>
              <a:pathLst>
                <a:path w="11697" h="44830" extrusionOk="0">
                  <a:moveTo>
                    <a:pt x="234" y="0"/>
                  </a:moveTo>
                  <a:lnTo>
                    <a:pt x="0" y="44829"/>
                  </a:lnTo>
                  <a:lnTo>
                    <a:pt x="11696" y="44829"/>
                  </a:lnTo>
                  <a:lnTo>
                    <a:pt x="11696" y="268"/>
                  </a:lnTo>
                  <a:lnTo>
                    <a:pt x="23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7048396" y="3262559"/>
              <a:ext cx="396515" cy="296304"/>
            </a:xfrm>
            <a:custGeom>
              <a:avLst/>
              <a:gdLst/>
              <a:ahLst/>
              <a:cxnLst/>
              <a:rect l="l" t="t" r="r" b="b"/>
              <a:pathLst>
                <a:path w="12365" h="9240" extrusionOk="0">
                  <a:moveTo>
                    <a:pt x="0" y="0"/>
                  </a:moveTo>
                  <a:lnTo>
                    <a:pt x="0" y="9240"/>
                  </a:lnTo>
                  <a:lnTo>
                    <a:pt x="12364" y="9240"/>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7185004" y="3340226"/>
              <a:ext cx="121119" cy="47716"/>
            </a:xfrm>
            <a:custGeom>
              <a:avLst/>
              <a:gdLst/>
              <a:ahLst/>
              <a:cxnLst/>
              <a:rect l="l" t="t" r="r" b="b"/>
              <a:pathLst>
                <a:path w="3777" h="1488" extrusionOk="0">
                  <a:moveTo>
                    <a:pt x="3777" y="1"/>
                  </a:moveTo>
                  <a:lnTo>
                    <a:pt x="1" y="118"/>
                  </a:lnTo>
                  <a:lnTo>
                    <a:pt x="1" y="1488"/>
                  </a:lnTo>
                  <a:lnTo>
                    <a:pt x="3777" y="1488"/>
                  </a:lnTo>
                  <a:lnTo>
                    <a:pt x="377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7185004" y="3424885"/>
              <a:ext cx="125416" cy="17733"/>
            </a:xfrm>
            <a:custGeom>
              <a:avLst/>
              <a:gdLst/>
              <a:ahLst/>
              <a:cxnLst/>
              <a:rect l="l" t="t" r="r" b="b"/>
              <a:pathLst>
                <a:path w="3911" h="553" extrusionOk="0">
                  <a:moveTo>
                    <a:pt x="1" y="1"/>
                  </a:moveTo>
                  <a:lnTo>
                    <a:pt x="1" y="552"/>
                  </a:lnTo>
                  <a:lnTo>
                    <a:pt x="3911" y="552"/>
                  </a:lnTo>
                  <a:lnTo>
                    <a:pt x="391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7048396" y="4300937"/>
              <a:ext cx="396515" cy="295791"/>
            </a:xfrm>
            <a:custGeom>
              <a:avLst/>
              <a:gdLst/>
              <a:ahLst/>
              <a:cxnLst/>
              <a:rect l="l" t="t" r="r" b="b"/>
              <a:pathLst>
                <a:path w="12365" h="9224" extrusionOk="0">
                  <a:moveTo>
                    <a:pt x="0" y="0"/>
                  </a:moveTo>
                  <a:lnTo>
                    <a:pt x="0" y="9223"/>
                  </a:lnTo>
                  <a:lnTo>
                    <a:pt x="12364" y="9223"/>
                  </a:lnTo>
                  <a:lnTo>
                    <a:pt x="12364" y="435"/>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7185004" y="4378091"/>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7185004" y="4462749"/>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7048396" y="3596349"/>
              <a:ext cx="396515" cy="296336"/>
            </a:xfrm>
            <a:custGeom>
              <a:avLst/>
              <a:gdLst/>
              <a:ahLst/>
              <a:cxnLst/>
              <a:rect l="l" t="t" r="r" b="b"/>
              <a:pathLst>
                <a:path w="12365" h="9241" extrusionOk="0">
                  <a:moveTo>
                    <a:pt x="0" y="1"/>
                  </a:moveTo>
                  <a:lnTo>
                    <a:pt x="0" y="9240"/>
                  </a:lnTo>
                  <a:lnTo>
                    <a:pt x="12364" y="9240"/>
                  </a:lnTo>
                  <a:lnTo>
                    <a:pt x="12364" y="452"/>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7185004" y="3674049"/>
              <a:ext cx="121119" cy="47716"/>
            </a:xfrm>
            <a:custGeom>
              <a:avLst/>
              <a:gdLst/>
              <a:ahLst/>
              <a:cxnLst/>
              <a:rect l="l" t="t" r="r" b="b"/>
              <a:pathLst>
                <a:path w="3777" h="1488" extrusionOk="0">
                  <a:moveTo>
                    <a:pt x="3777" y="0"/>
                  </a:moveTo>
                  <a:lnTo>
                    <a:pt x="1" y="134"/>
                  </a:lnTo>
                  <a:lnTo>
                    <a:pt x="1" y="1487"/>
                  </a:lnTo>
                  <a:lnTo>
                    <a:pt x="3777" y="1487"/>
                  </a:lnTo>
                  <a:lnTo>
                    <a:pt x="3777"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7185004" y="3758707"/>
              <a:ext cx="125416" cy="17701"/>
            </a:xfrm>
            <a:custGeom>
              <a:avLst/>
              <a:gdLst/>
              <a:ahLst/>
              <a:cxnLst/>
              <a:rect l="l" t="t" r="r" b="b"/>
              <a:pathLst>
                <a:path w="3911" h="552" extrusionOk="0">
                  <a:moveTo>
                    <a:pt x="1" y="0"/>
                  </a:moveTo>
                  <a:lnTo>
                    <a:pt x="1" y="552"/>
                  </a:lnTo>
                  <a:lnTo>
                    <a:pt x="3911" y="552"/>
                  </a:lnTo>
                  <a:lnTo>
                    <a:pt x="391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7043041" y="3951048"/>
              <a:ext cx="396515" cy="296336"/>
            </a:xfrm>
            <a:custGeom>
              <a:avLst/>
              <a:gdLst/>
              <a:ahLst/>
              <a:cxnLst/>
              <a:rect l="l" t="t" r="r" b="b"/>
              <a:pathLst>
                <a:path w="12365" h="9241" extrusionOk="0">
                  <a:moveTo>
                    <a:pt x="0" y="1"/>
                  </a:moveTo>
                  <a:lnTo>
                    <a:pt x="0" y="9240"/>
                  </a:lnTo>
                  <a:lnTo>
                    <a:pt x="12364" y="9240"/>
                  </a:lnTo>
                  <a:lnTo>
                    <a:pt x="1236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7182342" y="4081242"/>
              <a:ext cx="114160" cy="44510"/>
            </a:xfrm>
            <a:custGeom>
              <a:avLst/>
              <a:gdLst/>
              <a:ahLst/>
              <a:cxnLst/>
              <a:rect l="l" t="t" r="r" b="b"/>
              <a:pathLst>
                <a:path w="3560" h="1388" extrusionOk="0">
                  <a:moveTo>
                    <a:pt x="3559" y="1"/>
                  </a:moveTo>
                  <a:lnTo>
                    <a:pt x="0" y="118"/>
                  </a:lnTo>
                  <a:lnTo>
                    <a:pt x="0" y="1388"/>
                  </a:lnTo>
                  <a:lnTo>
                    <a:pt x="3559" y="1388"/>
                  </a:lnTo>
                  <a:lnTo>
                    <a:pt x="3559"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7182342" y="4160545"/>
              <a:ext cx="117912" cy="16643"/>
            </a:xfrm>
            <a:custGeom>
              <a:avLst/>
              <a:gdLst/>
              <a:ahLst/>
              <a:cxnLst/>
              <a:rect l="l" t="t" r="r" b="b"/>
              <a:pathLst>
                <a:path w="3677" h="519" extrusionOk="0">
                  <a:moveTo>
                    <a:pt x="0" y="1"/>
                  </a:moveTo>
                  <a:lnTo>
                    <a:pt x="0" y="519"/>
                  </a:lnTo>
                  <a:lnTo>
                    <a:pt x="3676" y="519"/>
                  </a:lnTo>
                  <a:lnTo>
                    <a:pt x="3676"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8"/>
        <p:cNvGrpSpPr/>
        <p:nvPr/>
      </p:nvGrpSpPr>
      <p:grpSpPr>
        <a:xfrm>
          <a:off x="0" y="0"/>
          <a:ext cx="0" cy="0"/>
          <a:chOff x="0" y="0"/>
          <a:chExt cx="0" cy="0"/>
        </a:xfrm>
      </p:grpSpPr>
      <p:sp>
        <p:nvSpPr>
          <p:cNvPr id="149" name="Google Shape;149;p8"/>
          <p:cNvSpPr txBox="1">
            <a:spLocks noGrp="1"/>
          </p:cNvSpPr>
          <p:nvPr>
            <p:ph type="title"/>
          </p:nvPr>
        </p:nvSpPr>
        <p:spPr>
          <a:xfrm>
            <a:off x="1061275" y="1767600"/>
            <a:ext cx="2622300" cy="1785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7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0" name="Google Shape;150;p8"/>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969567" y="515578"/>
            <a:ext cx="720724" cy="932648"/>
            <a:chOff x="7529776" y="988432"/>
            <a:chExt cx="845524" cy="1094143"/>
          </a:xfrm>
        </p:grpSpPr>
        <p:sp>
          <p:nvSpPr>
            <p:cNvPr id="152" name="Google Shape;152;p8"/>
            <p:cNvSpPr/>
            <p:nvPr/>
          </p:nvSpPr>
          <p:spPr>
            <a:xfrm>
              <a:off x="7529776" y="988432"/>
              <a:ext cx="845524" cy="1094143"/>
            </a:xfrm>
            <a:custGeom>
              <a:avLst/>
              <a:gdLst/>
              <a:ahLst/>
              <a:cxnLst/>
              <a:rect l="l" t="t" r="r" b="b"/>
              <a:pathLst>
                <a:path w="26367" h="34120" extrusionOk="0">
                  <a:moveTo>
                    <a:pt x="702" y="1"/>
                  </a:moveTo>
                  <a:lnTo>
                    <a:pt x="0" y="34120"/>
                  </a:lnTo>
                  <a:lnTo>
                    <a:pt x="25681" y="34003"/>
                  </a:lnTo>
                  <a:lnTo>
                    <a:pt x="26366" y="535"/>
                  </a:lnTo>
                  <a:lnTo>
                    <a:pt x="70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7584964" y="1027554"/>
              <a:ext cx="741048" cy="998229"/>
            </a:xfrm>
            <a:custGeom>
              <a:avLst/>
              <a:gdLst/>
              <a:ahLst/>
              <a:cxnLst/>
              <a:rect l="l" t="t" r="r" b="b"/>
              <a:pathLst>
                <a:path w="23109" h="31129" extrusionOk="0">
                  <a:moveTo>
                    <a:pt x="635" y="0"/>
                  </a:moveTo>
                  <a:lnTo>
                    <a:pt x="0" y="31128"/>
                  </a:lnTo>
                  <a:lnTo>
                    <a:pt x="0" y="31128"/>
                  </a:lnTo>
                  <a:lnTo>
                    <a:pt x="22473" y="30828"/>
                  </a:lnTo>
                  <a:lnTo>
                    <a:pt x="23108" y="468"/>
                  </a:lnTo>
                  <a:lnTo>
                    <a:pt x="63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7714068" y="1199019"/>
              <a:ext cx="492461" cy="680504"/>
            </a:xfrm>
            <a:custGeom>
              <a:avLst/>
              <a:gdLst/>
              <a:ahLst/>
              <a:cxnLst/>
              <a:rect l="l" t="t" r="r" b="b"/>
              <a:pathLst>
                <a:path w="15357" h="21221" extrusionOk="0">
                  <a:moveTo>
                    <a:pt x="15356" y="0"/>
                  </a:moveTo>
                  <a:lnTo>
                    <a:pt x="435" y="251"/>
                  </a:lnTo>
                  <a:lnTo>
                    <a:pt x="1" y="20903"/>
                  </a:lnTo>
                  <a:lnTo>
                    <a:pt x="14922" y="21220"/>
                  </a:lnTo>
                  <a:lnTo>
                    <a:pt x="1535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7721571" y="1199019"/>
              <a:ext cx="484957" cy="680504"/>
            </a:xfrm>
            <a:custGeom>
              <a:avLst/>
              <a:gdLst/>
              <a:ahLst/>
              <a:cxnLst/>
              <a:rect l="l" t="t" r="r" b="b"/>
              <a:pathLst>
                <a:path w="15123" h="21221" extrusionOk="0">
                  <a:moveTo>
                    <a:pt x="15122" y="0"/>
                  </a:moveTo>
                  <a:lnTo>
                    <a:pt x="1" y="10009"/>
                  </a:lnTo>
                  <a:lnTo>
                    <a:pt x="14688" y="21220"/>
                  </a:lnTo>
                  <a:lnTo>
                    <a:pt x="1512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8"/>
          <p:cNvGrpSpPr/>
          <p:nvPr/>
        </p:nvGrpSpPr>
        <p:grpSpPr>
          <a:xfrm>
            <a:off x="2231807" y="374498"/>
            <a:ext cx="518860" cy="670484"/>
            <a:chOff x="7179887" y="2301692"/>
            <a:chExt cx="608705" cy="786584"/>
          </a:xfrm>
        </p:grpSpPr>
        <p:sp>
          <p:nvSpPr>
            <p:cNvPr id="157" name="Google Shape;157;p8"/>
            <p:cNvSpPr/>
            <p:nvPr/>
          </p:nvSpPr>
          <p:spPr>
            <a:xfrm>
              <a:off x="7179887" y="2301692"/>
              <a:ext cx="608705" cy="786584"/>
            </a:xfrm>
            <a:custGeom>
              <a:avLst/>
              <a:gdLst/>
              <a:ahLst/>
              <a:cxnLst/>
              <a:rect l="l" t="t" r="r" b="b"/>
              <a:pathLst>
                <a:path w="18982" h="24529" extrusionOk="0">
                  <a:moveTo>
                    <a:pt x="518" y="0"/>
                  </a:moveTo>
                  <a:lnTo>
                    <a:pt x="0" y="24528"/>
                  </a:lnTo>
                  <a:lnTo>
                    <a:pt x="18480" y="24445"/>
                  </a:lnTo>
                  <a:lnTo>
                    <a:pt x="18981" y="368"/>
                  </a:lnTo>
                  <a:lnTo>
                    <a:pt x="51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7220068" y="2329559"/>
              <a:ext cx="532609" cy="717991"/>
            </a:xfrm>
            <a:custGeom>
              <a:avLst/>
              <a:gdLst/>
              <a:ahLst/>
              <a:cxnLst/>
              <a:rect l="l" t="t" r="r" b="b"/>
              <a:pathLst>
                <a:path w="16609" h="22390" extrusionOk="0">
                  <a:moveTo>
                    <a:pt x="452" y="0"/>
                  </a:moveTo>
                  <a:lnTo>
                    <a:pt x="1" y="22390"/>
                  </a:lnTo>
                  <a:lnTo>
                    <a:pt x="16158" y="22172"/>
                  </a:lnTo>
                  <a:lnTo>
                    <a:pt x="16609" y="334"/>
                  </a:lnTo>
                  <a:lnTo>
                    <a:pt x="452"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7312775" y="2452794"/>
              <a:ext cx="354186" cy="489735"/>
            </a:xfrm>
            <a:custGeom>
              <a:avLst/>
              <a:gdLst/>
              <a:ahLst/>
              <a:cxnLst/>
              <a:rect l="l" t="t" r="r" b="b"/>
              <a:pathLst>
                <a:path w="11045" h="15272" extrusionOk="0">
                  <a:moveTo>
                    <a:pt x="11045" y="0"/>
                  </a:moveTo>
                  <a:lnTo>
                    <a:pt x="318" y="184"/>
                  </a:lnTo>
                  <a:lnTo>
                    <a:pt x="0" y="15038"/>
                  </a:lnTo>
                  <a:lnTo>
                    <a:pt x="10727" y="15272"/>
                  </a:lnTo>
                  <a:lnTo>
                    <a:pt x="1104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8"/>
          <p:cNvSpPr/>
          <p:nvPr/>
        </p:nvSpPr>
        <p:spPr>
          <a:xfrm>
            <a:off x="3947200" y="412723"/>
            <a:ext cx="4815108" cy="3872540"/>
          </a:xfrm>
          <a:custGeom>
            <a:avLst/>
            <a:gdLst/>
            <a:ahLst/>
            <a:cxnLst/>
            <a:rect l="l" t="t" r="r" b="b"/>
            <a:pathLst>
              <a:path w="31496" h="25331" extrusionOk="0">
                <a:moveTo>
                  <a:pt x="351" y="0"/>
                </a:moveTo>
                <a:lnTo>
                  <a:pt x="0" y="24879"/>
                </a:lnTo>
                <a:lnTo>
                  <a:pt x="31128" y="25330"/>
                </a:lnTo>
                <a:lnTo>
                  <a:pt x="31496" y="435"/>
                </a:lnTo>
                <a:lnTo>
                  <a:pt x="35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8"/>
          <p:cNvGrpSpPr/>
          <p:nvPr/>
        </p:nvGrpSpPr>
        <p:grpSpPr>
          <a:xfrm flipH="1">
            <a:off x="241877" y="3611495"/>
            <a:ext cx="1154285" cy="1063438"/>
            <a:chOff x="7102066" y="3464861"/>
            <a:chExt cx="1313777" cy="1210378"/>
          </a:xfrm>
        </p:grpSpPr>
        <p:sp>
          <p:nvSpPr>
            <p:cNvPr id="162" name="Google Shape;162;p8"/>
            <p:cNvSpPr/>
            <p:nvPr/>
          </p:nvSpPr>
          <p:spPr>
            <a:xfrm>
              <a:off x="7102066" y="4393923"/>
              <a:ext cx="70769" cy="281316"/>
            </a:xfrm>
            <a:custGeom>
              <a:avLst/>
              <a:gdLst/>
              <a:ahLst/>
              <a:cxnLst/>
              <a:rect l="l" t="t" r="r" b="b"/>
              <a:pathLst>
                <a:path w="2171"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995238"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7573035" y="4393923"/>
              <a:ext cx="70737" cy="281316"/>
            </a:xfrm>
            <a:custGeom>
              <a:avLst/>
              <a:gdLst/>
              <a:ahLst/>
              <a:cxnLst/>
              <a:rect l="l" t="t" r="r" b="b"/>
              <a:pathLst>
                <a:path w="2170" h="8630" extrusionOk="0">
                  <a:moveTo>
                    <a:pt x="0" y="0"/>
                  </a:moveTo>
                  <a:lnTo>
                    <a:pt x="0"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8332231" y="4393923"/>
              <a:ext cx="70769" cy="281316"/>
            </a:xfrm>
            <a:custGeom>
              <a:avLst/>
              <a:gdLst/>
              <a:ahLst/>
              <a:cxnLst/>
              <a:rect l="l" t="t" r="r" b="b"/>
              <a:pathLst>
                <a:path w="2171" h="8630" extrusionOk="0">
                  <a:moveTo>
                    <a:pt x="1" y="0"/>
                  </a:moveTo>
                  <a:lnTo>
                    <a:pt x="1" y="8630"/>
                  </a:lnTo>
                  <a:lnTo>
                    <a:pt x="2170" y="8630"/>
                  </a:lnTo>
                  <a:lnTo>
                    <a:pt x="21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7102066" y="3745069"/>
              <a:ext cx="965538" cy="648886"/>
            </a:xfrm>
            <a:custGeom>
              <a:avLst/>
              <a:gdLst/>
              <a:ahLst/>
              <a:cxnLst/>
              <a:rect l="l" t="t" r="r" b="b"/>
              <a:pathLst>
                <a:path w="29620" h="19906" extrusionOk="0">
                  <a:moveTo>
                    <a:pt x="0" y="1"/>
                  </a:moveTo>
                  <a:lnTo>
                    <a:pt x="0" y="19905"/>
                  </a:lnTo>
                  <a:lnTo>
                    <a:pt x="29619" y="19905"/>
                  </a:lnTo>
                  <a:lnTo>
                    <a:pt x="2961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8067572" y="3745069"/>
              <a:ext cx="348272" cy="648886"/>
            </a:xfrm>
            <a:custGeom>
              <a:avLst/>
              <a:gdLst/>
              <a:ahLst/>
              <a:cxnLst/>
              <a:rect l="l" t="t" r="r" b="b"/>
              <a:pathLst>
                <a:path w="10684" h="19906" extrusionOk="0">
                  <a:moveTo>
                    <a:pt x="0" y="1"/>
                  </a:moveTo>
                  <a:lnTo>
                    <a:pt x="0" y="19905"/>
                  </a:lnTo>
                  <a:lnTo>
                    <a:pt x="10684" y="19905"/>
                  </a:lnTo>
                  <a:lnTo>
                    <a:pt x="1068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7196371" y="3860269"/>
              <a:ext cx="781753" cy="211688"/>
            </a:xfrm>
            <a:custGeom>
              <a:avLst/>
              <a:gdLst/>
              <a:ahLst/>
              <a:cxnLst/>
              <a:rect l="l" t="t" r="r" b="b"/>
              <a:pathLst>
                <a:path w="23982" h="6494" extrusionOk="0">
                  <a:moveTo>
                    <a:pt x="82" y="1"/>
                  </a:moveTo>
                  <a:cubicBezTo>
                    <a:pt x="76" y="11"/>
                    <a:pt x="75" y="14"/>
                    <a:pt x="77" y="14"/>
                  </a:cubicBezTo>
                  <a:cubicBezTo>
                    <a:pt x="78" y="14"/>
                    <a:pt x="78" y="14"/>
                    <a:pt x="79" y="13"/>
                  </a:cubicBezTo>
                  <a:lnTo>
                    <a:pt x="79" y="13"/>
                  </a:lnTo>
                  <a:cubicBezTo>
                    <a:pt x="67" y="24"/>
                    <a:pt x="43" y="44"/>
                    <a:pt x="0" y="83"/>
                  </a:cubicBezTo>
                  <a:lnTo>
                    <a:pt x="0" y="1710"/>
                  </a:lnTo>
                  <a:lnTo>
                    <a:pt x="0" y="3304"/>
                  </a:lnTo>
                  <a:cubicBezTo>
                    <a:pt x="17" y="4356"/>
                    <a:pt x="17" y="5408"/>
                    <a:pt x="17" y="6411"/>
                  </a:cubicBezTo>
                  <a:lnTo>
                    <a:pt x="17" y="6493"/>
                  </a:lnTo>
                  <a:lnTo>
                    <a:pt x="82" y="6493"/>
                  </a:lnTo>
                  <a:lnTo>
                    <a:pt x="17144" y="6460"/>
                  </a:lnTo>
                  <a:cubicBezTo>
                    <a:pt x="19264" y="6444"/>
                    <a:pt x="20957" y="6444"/>
                    <a:pt x="22140" y="6444"/>
                  </a:cubicBezTo>
                  <a:cubicBezTo>
                    <a:pt x="22716" y="6427"/>
                    <a:pt x="23159" y="6427"/>
                    <a:pt x="23472" y="6427"/>
                  </a:cubicBezTo>
                  <a:lnTo>
                    <a:pt x="23817" y="6427"/>
                  </a:lnTo>
                  <a:cubicBezTo>
                    <a:pt x="23850" y="6427"/>
                    <a:pt x="23883" y="6427"/>
                    <a:pt x="23932" y="6411"/>
                  </a:cubicBezTo>
                  <a:lnTo>
                    <a:pt x="23455" y="6411"/>
                  </a:lnTo>
                  <a:lnTo>
                    <a:pt x="22107" y="6394"/>
                  </a:lnTo>
                  <a:cubicBezTo>
                    <a:pt x="20924" y="6394"/>
                    <a:pt x="19215" y="6378"/>
                    <a:pt x="17094" y="6378"/>
                  </a:cubicBezTo>
                  <a:lnTo>
                    <a:pt x="165" y="6345"/>
                  </a:lnTo>
                  <a:lnTo>
                    <a:pt x="165" y="6345"/>
                  </a:lnTo>
                  <a:cubicBezTo>
                    <a:pt x="165" y="5347"/>
                    <a:pt x="165" y="4334"/>
                    <a:pt x="165" y="3304"/>
                  </a:cubicBezTo>
                  <a:lnTo>
                    <a:pt x="165" y="1710"/>
                  </a:lnTo>
                  <a:lnTo>
                    <a:pt x="165" y="165"/>
                  </a:lnTo>
                  <a:lnTo>
                    <a:pt x="165" y="165"/>
                  </a:lnTo>
                  <a:cubicBezTo>
                    <a:pt x="9849" y="149"/>
                    <a:pt x="18455" y="148"/>
                    <a:pt x="23883" y="132"/>
                  </a:cubicBezTo>
                  <a:lnTo>
                    <a:pt x="23883" y="132"/>
                  </a:lnTo>
                  <a:cubicBezTo>
                    <a:pt x="23883" y="2098"/>
                    <a:pt x="23899" y="3659"/>
                    <a:pt x="23899" y="4734"/>
                  </a:cubicBezTo>
                  <a:cubicBezTo>
                    <a:pt x="23915" y="5277"/>
                    <a:pt x="23915" y="5688"/>
                    <a:pt x="23915" y="5983"/>
                  </a:cubicBezTo>
                  <a:cubicBezTo>
                    <a:pt x="23915" y="6115"/>
                    <a:pt x="23915" y="6230"/>
                    <a:pt x="23915" y="6312"/>
                  </a:cubicBezTo>
                  <a:cubicBezTo>
                    <a:pt x="23915" y="6345"/>
                    <a:pt x="23915" y="6378"/>
                    <a:pt x="23932" y="6411"/>
                  </a:cubicBezTo>
                  <a:cubicBezTo>
                    <a:pt x="23932" y="6378"/>
                    <a:pt x="23932" y="6345"/>
                    <a:pt x="23932" y="6312"/>
                  </a:cubicBezTo>
                  <a:cubicBezTo>
                    <a:pt x="23932" y="6246"/>
                    <a:pt x="23932" y="6131"/>
                    <a:pt x="23932" y="6000"/>
                  </a:cubicBezTo>
                  <a:cubicBezTo>
                    <a:pt x="23932" y="5720"/>
                    <a:pt x="23948" y="5310"/>
                    <a:pt x="23948" y="4767"/>
                  </a:cubicBezTo>
                  <a:cubicBezTo>
                    <a:pt x="23948" y="3682"/>
                    <a:pt x="23965" y="2088"/>
                    <a:pt x="23981" y="83"/>
                  </a:cubicBezTo>
                  <a:lnTo>
                    <a:pt x="23981" y="33"/>
                  </a:lnTo>
                  <a:lnTo>
                    <a:pt x="23932" y="33"/>
                  </a:lnTo>
                  <a:lnTo>
                    <a:pt x="8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7542491" y="3932081"/>
              <a:ext cx="79310" cy="68390"/>
            </a:xfrm>
            <a:custGeom>
              <a:avLst/>
              <a:gdLst/>
              <a:ahLst/>
              <a:cxnLst/>
              <a:rect l="l" t="t" r="r" b="b"/>
              <a:pathLst>
                <a:path w="2433" h="2098" extrusionOk="0">
                  <a:moveTo>
                    <a:pt x="1381" y="0"/>
                  </a:moveTo>
                  <a:cubicBezTo>
                    <a:pt x="461" y="0"/>
                    <a:pt x="0" y="1134"/>
                    <a:pt x="658" y="1792"/>
                  </a:cubicBezTo>
                  <a:cubicBezTo>
                    <a:pt x="869" y="2003"/>
                    <a:pt x="1128" y="2097"/>
                    <a:pt x="1382" y="2097"/>
                  </a:cubicBezTo>
                  <a:cubicBezTo>
                    <a:pt x="1918" y="2097"/>
                    <a:pt x="2433" y="1677"/>
                    <a:pt x="2433" y="1052"/>
                  </a:cubicBezTo>
                  <a:cubicBezTo>
                    <a:pt x="2433" y="477"/>
                    <a:pt x="1973" y="0"/>
                    <a:pt x="13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7199044" y="3497557"/>
              <a:ext cx="221304" cy="244872"/>
            </a:xfrm>
            <a:custGeom>
              <a:avLst/>
              <a:gdLst/>
              <a:ahLst/>
              <a:cxnLst/>
              <a:rect l="l" t="t" r="r" b="b"/>
              <a:pathLst>
                <a:path w="6789" h="7512" extrusionOk="0">
                  <a:moveTo>
                    <a:pt x="1463" y="0"/>
                  </a:moveTo>
                  <a:lnTo>
                    <a:pt x="2630" y="1677"/>
                  </a:lnTo>
                  <a:cubicBezTo>
                    <a:pt x="2630" y="1677"/>
                    <a:pt x="0" y="2400"/>
                    <a:pt x="0" y="4734"/>
                  </a:cubicBezTo>
                  <a:cubicBezTo>
                    <a:pt x="0" y="7068"/>
                    <a:pt x="1611" y="7512"/>
                    <a:pt x="3354" y="7512"/>
                  </a:cubicBezTo>
                  <a:cubicBezTo>
                    <a:pt x="5112" y="7512"/>
                    <a:pt x="6789" y="7002"/>
                    <a:pt x="6723" y="4668"/>
                  </a:cubicBezTo>
                  <a:cubicBezTo>
                    <a:pt x="6641" y="2334"/>
                    <a:pt x="4455" y="1463"/>
                    <a:pt x="4455" y="1463"/>
                  </a:cubicBezTo>
                  <a:lnTo>
                    <a:pt x="5556"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7652866" y="3598283"/>
              <a:ext cx="668705" cy="139322"/>
            </a:xfrm>
            <a:custGeom>
              <a:avLst/>
              <a:gdLst/>
              <a:ahLst/>
              <a:cxnLst/>
              <a:rect l="l" t="t" r="r" b="b"/>
              <a:pathLst>
                <a:path w="20514" h="4274" extrusionOk="0">
                  <a:moveTo>
                    <a:pt x="2137" y="0"/>
                  </a:moveTo>
                  <a:cubicBezTo>
                    <a:pt x="954" y="0"/>
                    <a:pt x="0" y="953"/>
                    <a:pt x="0" y="2137"/>
                  </a:cubicBezTo>
                  <a:cubicBezTo>
                    <a:pt x="0" y="3320"/>
                    <a:pt x="954" y="4274"/>
                    <a:pt x="2137" y="4274"/>
                  </a:cubicBezTo>
                  <a:lnTo>
                    <a:pt x="20513" y="4274"/>
                  </a:lnTo>
                  <a:lnTo>
                    <a:pt x="205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8083642" y="3627751"/>
              <a:ext cx="237929" cy="80940"/>
            </a:xfrm>
            <a:custGeom>
              <a:avLst/>
              <a:gdLst/>
              <a:ahLst/>
              <a:cxnLst/>
              <a:rect l="l" t="t" r="r" b="b"/>
              <a:pathLst>
                <a:path w="7299" h="2483" extrusionOk="0">
                  <a:moveTo>
                    <a:pt x="559" y="0"/>
                  </a:moveTo>
                  <a:cubicBezTo>
                    <a:pt x="247" y="0"/>
                    <a:pt x="0" y="247"/>
                    <a:pt x="0" y="559"/>
                  </a:cubicBezTo>
                  <a:lnTo>
                    <a:pt x="0" y="1923"/>
                  </a:lnTo>
                  <a:cubicBezTo>
                    <a:pt x="0" y="2235"/>
                    <a:pt x="247" y="2482"/>
                    <a:pt x="559" y="2482"/>
                  </a:cubicBezTo>
                  <a:lnTo>
                    <a:pt x="7298" y="2482"/>
                  </a:lnTo>
                  <a:lnTo>
                    <a:pt x="729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7652866" y="3464861"/>
              <a:ext cx="668705" cy="138800"/>
            </a:xfrm>
            <a:custGeom>
              <a:avLst/>
              <a:gdLst/>
              <a:ahLst/>
              <a:cxnLst/>
              <a:rect l="l" t="t" r="r" b="b"/>
              <a:pathLst>
                <a:path w="20514" h="4258" extrusionOk="0">
                  <a:moveTo>
                    <a:pt x="2137" y="0"/>
                  </a:moveTo>
                  <a:cubicBezTo>
                    <a:pt x="954" y="0"/>
                    <a:pt x="0" y="954"/>
                    <a:pt x="0" y="2137"/>
                  </a:cubicBezTo>
                  <a:cubicBezTo>
                    <a:pt x="0" y="3304"/>
                    <a:pt x="954" y="4257"/>
                    <a:pt x="2137" y="4257"/>
                  </a:cubicBezTo>
                  <a:lnTo>
                    <a:pt x="20513" y="4257"/>
                  </a:lnTo>
                  <a:lnTo>
                    <a:pt x="2051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8083642" y="3493775"/>
              <a:ext cx="237929" cy="80940"/>
            </a:xfrm>
            <a:custGeom>
              <a:avLst/>
              <a:gdLst/>
              <a:ahLst/>
              <a:cxnLst/>
              <a:rect l="l" t="t" r="r" b="b"/>
              <a:pathLst>
                <a:path w="7299" h="2483" extrusionOk="0">
                  <a:moveTo>
                    <a:pt x="559" y="1"/>
                  </a:moveTo>
                  <a:cubicBezTo>
                    <a:pt x="247" y="1"/>
                    <a:pt x="0" y="248"/>
                    <a:pt x="0" y="560"/>
                  </a:cubicBezTo>
                  <a:lnTo>
                    <a:pt x="0" y="1924"/>
                  </a:lnTo>
                  <a:cubicBezTo>
                    <a:pt x="0" y="2236"/>
                    <a:pt x="247" y="2483"/>
                    <a:pt x="559" y="2483"/>
                  </a:cubicBezTo>
                  <a:lnTo>
                    <a:pt x="7298" y="2483"/>
                  </a:lnTo>
                  <a:lnTo>
                    <a:pt x="729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8"/>
          <p:cNvSpPr/>
          <p:nvPr/>
        </p:nvSpPr>
        <p:spPr>
          <a:xfrm>
            <a:off x="4113227" y="652742"/>
            <a:ext cx="4475409" cy="3389906"/>
          </a:xfrm>
          <a:custGeom>
            <a:avLst/>
            <a:gdLst/>
            <a:ahLst/>
            <a:cxnLst/>
            <a:rect l="l" t="t" r="r" b="b"/>
            <a:pathLst>
              <a:path w="29274" h="22174" extrusionOk="0">
                <a:moveTo>
                  <a:pt x="318" y="1"/>
                </a:moveTo>
                <a:lnTo>
                  <a:pt x="0" y="21755"/>
                </a:lnTo>
                <a:lnTo>
                  <a:pt x="28956" y="22173"/>
                </a:lnTo>
                <a:lnTo>
                  <a:pt x="29274" y="419"/>
                </a:lnTo>
                <a:lnTo>
                  <a:pt x="31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6"/>
        <p:cNvGrpSpPr/>
        <p:nvPr/>
      </p:nvGrpSpPr>
      <p:grpSpPr>
        <a:xfrm>
          <a:off x="0" y="0"/>
          <a:ext cx="0" cy="0"/>
          <a:chOff x="0" y="0"/>
          <a:chExt cx="0" cy="0"/>
        </a:xfrm>
      </p:grpSpPr>
      <p:sp>
        <p:nvSpPr>
          <p:cNvPr id="177" name="Google Shape;177;p9"/>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4572000" y="-125"/>
            <a:ext cx="4572000" cy="5143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80" name="Google Shape;180;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1" name="Google Shape;181;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8450" rtl="0">
              <a:spcBef>
                <a:spcPts val="0"/>
              </a:spcBef>
              <a:spcAft>
                <a:spcPts val="0"/>
              </a:spcAft>
              <a:buSzPts val="11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2"/>
        <p:cNvGrpSpPr/>
        <p:nvPr/>
      </p:nvGrpSpPr>
      <p:grpSpPr>
        <a:xfrm>
          <a:off x="0" y="0"/>
          <a:ext cx="0" cy="0"/>
          <a:chOff x="0" y="0"/>
          <a:chExt cx="0" cy="0"/>
        </a:xfrm>
      </p:grpSpPr>
      <p:sp>
        <p:nvSpPr>
          <p:cNvPr id="183" name="Google Shape;183;p10"/>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txBox="1">
            <a:spLocks noGrp="1"/>
          </p:cNvSpPr>
          <p:nvPr>
            <p:ph type="body" idx="1"/>
          </p:nvPr>
        </p:nvSpPr>
        <p:spPr>
          <a:xfrm>
            <a:off x="7266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100"/>
              <a:buNone/>
              <a:defRPr/>
            </a:lvl1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5"/>
        <p:cNvGrpSpPr/>
        <p:nvPr/>
      </p:nvGrpSpPr>
      <p:grpSpPr>
        <a:xfrm>
          <a:off x="0" y="0"/>
          <a:ext cx="0" cy="0"/>
          <a:chOff x="0" y="0"/>
          <a:chExt cx="0" cy="0"/>
        </a:xfrm>
      </p:grpSpPr>
      <p:sp>
        <p:nvSpPr>
          <p:cNvPr id="186" name="Google Shape;186;p11"/>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txBox="1">
            <a:spLocks noGrp="1"/>
          </p:cNvSpPr>
          <p:nvPr>
            <p:ph type="title" hasCustomPrompt="1"/>
          </p:nvPr>
        </p:nvSpPr>
        <p:spPr>
          <a:xfrm>
            <a:off x="720000" y="1106125"/>
            <a:ext cx="77040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8" name="Google Shape;188;p11"/>
          <p:cNvSpPr txBox="1">
            <a:spLocks noGrp="1"/>
          </p:cNvSpPr>
          <p:nvPr>
            <p:ph type="body" idx="1"/>
          </p:nvPr>
        </p:nvSpPr>
        <p:spPr>
          <a:xfrm>
            <a:off x="720000" y="3152225"/>
            <a:ext cx="7704000" cy="1300800"/>
          </a:xfrm>
          <a:prstGeom prst="rect">
            <a:avLst/>
          </a:prstGeom>
        </p:spPr>
        <p:txBody>
          <a:bodyPr spcFirstLastPara="1" wrap="square" lIns="91425" tIns="91425" rIns="91425" bIns="91425" anchor="t" anchorCtr="0">
            <a:noAutofit/>
          </a:bodyPr>
          <a:lstStyle>
            <a:lvl1pPr marL="457200" lvl="0" indent="-298450" algn="ctr" rtl="0">
              <a:spcBef>
                <a:spcPts val="0"/>
              </a:spcBef>
              <a:spcAft>
                <a:spcPts val="0"/>
              </a:spcAft>
              <a:buSzPts val="1100"/>
              <a:buChar char="●"/>
              <a:defRPr/>
            </a:lvl1pPr>
            <a:lvl2pPr marL="914400" lvl="1" indent="-298450" algn="ctr" rtl="0">
              <a:spcBef>
                <a:spcPts val="1600"/>
              </a:spcBef>
              <a:spcAft>
                <a:spcPts val="0"/>
              </a:spcAft>
              <a:buSzPts val="1100"/>
              <a:buChar char="○"/>
              <a:defRPr/>
            </a:lvl2pPr>
            <a:lvl3pPr marL="1371600" lvl="2" indent="-298450" algn="ctr" rtl="0">
              <a:spcBef>
                <a:spcPts val="1600"/>
              </a:spcBef>
              <a:spcAft>
                <a:spcPts val="0"/>
              </a:spcAft>
              <a:buSzPts val="1100"/>
              <a:buChar char="■"/>
              <a:defRPr/>
            </a:lvl3pPr>
            <a:lvl4pPr marL="1828800" lvl="3" indent="-298450" algn="ctr" rtl="0">
              <a:spcBef>
                <a:spcPts val="1600"/>
              </a:spcBef>
              <a:spcAft>
                <a:spcPts val="0"/>
              </a:spcAft>
              <a:buSzPts val="1100"/>
              <a:buChar char="●"/>
              <a:defRPr/>
            </a:lvl4pPr>
            <a:lvl5pPr marL="2286000" lvl="4" indent="-298450" algn="ctr" rtl="0">
              <a:spcBef>
                <a:spcPts val="1600"/>
              </a:spcBef>
              <a:spcAft>
                <a:spcPts val="0"/>
              </a:spcAft>
              <a:buSzPts val="1100"/>
              <a:buChar char="○"/>
              <a:defRPr/>
            </a:lvl5pPr>
            <a:lvl6pPr marL="2743200" lvl="5" indent="-298450" algn="ctr" rtl="0">
              <a:spcBef>
                <a:spcPts val="1600"/>
              </a:spcBef>
              <a:spcAft>
                <a:spcPts val="0"/>
              </a:spcAft>
              <a:buSzPts val="1100"/>
              <a:buChar char="■"/>
              <a:defRPr/>
            </a:lvl6pPr>
            <a:lvl7pPr marL="3200400" lvl="6" indent="-298450" algn="ctr" rtl="0">
              <a:spcBef>
                <a:spcPts val="1600"/>
              </a:spcBef>
              <a:spcAft>
                <a:spcPts val="0"/>
              </a:spcAft>
              <a:buSzPts val="1100"/>
              <a:buChar char="●"/>
              <a:defRPr/>
            </a:lvl7pPr>
            <a:lvl8pPr marL="3657600" lvl="7" indent="-298450" algn="ctr" rtl="0">
              <a:spcBef>
                <a:spcPts val="1600"/>
              </a:spcBef>
              <a:spcAft>
                <a:spcPts val="0"/>
              </a:spcAft>
              <a:buSzPts val="1100"/>
              <a:buChar char="○"/>
              <a:defRPr/>
            </a:lvl8pPr>
            <a:lvl9pPr marL="4114800" lvl="8" indent="-298450" algn="ctr" rtl="0">
              <a:spcBef>
                <a:spcPts val="1600"/>
              </a:spcBef>
              <a:spcAft>
                <a:spcPts val="1600"/>
              </a:spcAft>
              <a:buSzPts val="11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7">
    <p:spTree>
      <p:nvGrpSpPr>
        <p:cNvPr id="1" name="Shape 190"/>
        <p:cNvGrpSpPr/>
        <p:nvPr/>
      </p:nvGrpSpPr>
      <p:grpSpPr>
        <a:xfrm>
          <a:off x="0" y="0"/>
          <a:ext cx="0" cy="0"/>
          <a:chOff x="0" y="0"/>
          <a:chExt cx="0" cy="0"/>
        </a:xfrm>
      </p:grpSpPr>
      <p:sp>
        <p:nvSpPr>
          <p:cNvPr id="191" name="Google Shape;191;p13"/>
          <p:cNvSpPr/>
          <p:nvPr/>
        </p:nvSpPr>
        <p:spPr>
          <a:xfrm>
            <a:off x="-731" y="4672701"/>
            <a:ext cx="9143833" cy="475558"/>
          </a:xfrm>
          <a:custGeom>
            <a:avLst/>
            <a:gdLst/>
            <a:ahLst/>
            <a:cxnLst/>
            <a:rect l="l" t="t" r="r" b="b"/>
            <a:pathLst>
              <a:path w="285299" h="14838" extrusionOk="0">
                <a:moveTo>
                  <a:pt x="0" y="1"/>
                </a:moveTo>
                <a:lnTo>
                  <a:pt x="0" y="14838"/>
                </a:lnTo>
                <a:lnTo>
                  <a:pt x="285299" y="14838"/>
                </a:lnTo>
                <a:lnTo>
                  <a:pt x="285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txBox="1">
            <a:spLocks noGrp="1"/>
          </p:cNvSpPr>
          <p:nvPr>
            <p:ph type="subTitle" idx="1"/>
          </p:nvPr>
        </p:nvSpPr>
        <p:spPr>
          <a:xfrm>
            <a:off x="2428325" y="1665600"/>
            <a:ext cx="2044800" cy="6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3" name="Google Shape;193;p13"/>
          <p:cNvSpPr txBox="1">
            <a:spLocks noGrp="1"/>
          </p:cNvSpPr>
          <p:nvPr>
            <p:ph type="subTitle" idx="2"/>
          </p:nvPr>
        </p:nvSpPr>
        <p:spPr>
          <a:xfrm>
            <a:off x="2428314" y="2307150"/>
            <a:ext cx="2044800" cy="18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194" name="Google Shape;194;p13"/>
          <p:cNvSpPr txBox="1">
            <a:spLocks noGrp="1"/>
          </p:cNvSpPr>
          <p:nvPr>
            <p:ph type="subTitle" idx="3"/>
          </p:nvPr>
        </p:nvSpPr>
        <p:spPr>
          <a:xfrm>
            <a:off x="2428325" y="2696549"/>
            <a:ext cx="2044800" cy="6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5" name="Google Shape;195;p13"/>
          <p:cNvSpPr txBox="1">
            <a:spLocks noGrp="1"/>
          </p:cNvSpPr>
          <p:nvPr>
            <p:ph type="subTitle" idx="4"/>
          </p:nvPr>
        </p:nvSpPr>
        <p:spPr>
          <a:xfrm>
            <a:off x="2428314" y="3338140"/>
            <a:ext cx="2044800" cy="18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196" name="Google Shape;196;p13"/>
          <p:cNvSpPr txBox="1">
            <a:spLocks noGrp="1"/>
          </p:cNvSpPr>
          <p:nvPr>
            <p:ph type="subTitle" idx="5"/>
          </p:nvPr>
        </p:nvSpPr>
        <p:spPr>
          <a:xfrm>
            <a:off x="2428321" y="3727550"/>
            <a:ext cx="2044800" cy="64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7" name="Google Shape;197;p13"/>
          <p:cNvSpPr txBox="1">
            <a:spLocks noGrp="1"/>
          </p:cNvSpPr>
          <p:nvPr>
            <p:ph type="subTitle" idx="6"/>
          </p:nvPr>
        </p:nvSpPr>
        <p:spPr>
          <a:xfrm>
            <a:off x="2428314" y="4369150"/>
            <a:ext cx="2044800" cy="18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None/>
              <a:defRPr/>
            </a:lvl1pPr>
            <a:lvl2pPr lvl="1" algn="ctr" rtl="0">
              <a:lnSpc>
                <a:spcPct val="100000"/>
              </a:lnSpc>
              <a:spcBef>
                <a:spcPts val="0"/>
              </a:spcBef>
              <a:spcAft>
                <a:spcPts val="0"/>
              </a:spcAft>
              <a:buSzPts val="1100"/>
              <a:buNone/>
              <a:defRPr/>
            </a:lvl2pPr>
            <a:lvl3pPr lvl="2" algn="ctr" rtl="0">
              <a:lnSpc>
                <a:spcPct val="100000"/>
              </a:lnSpc>
              <a:spcBef>
                <a:spcPts val="0"/>
              </a:spcBef>
              <a:spcAft>
                <a:spcPts val="0"/>
              </a:spcAft>
              <a:buSzPts val="1100"/>
              <a:buNone/>
              <a:defRPr/>
            </a:lvl3pPr>
            <a:lvl4pPr lvl="3" algn="ctr" rtl="0">
              <a:lnSpc>
                <a:spcPct val="100000"/>
              </a:lnSpc>
              <a:spcBef>
                <a:spcPts val="0"/>
              </a:spcBef>
              <a:spcAft>
                <a:spcPts val="0"/>
              </a:spcAft>
              <a:buSzPts val="1100"/>
              <a:buNone/>
              <a:defRPr/>
            </a:lvl4pPr>
            <a:lvl5pPr lvl="4" algn="ctr" rtl="0">
              <a:lnSpc>
                <a:spcPct val="100000"/>
              </a:lnSpc>
              <a:spcBef>
                <a:spcPts val="0"/>
              </a:spcBef>
              <a:spcAft>
                <a:spcPts val="0"/>
              </a:spcAft>
              <a:buSzPts val="1100"/>
              <a:buNone/>
              <a:defRPr/>
            </a:lvl5pPr>
            <a:lvl6pPr lvl="5" algn="ctr" rtl="0">
              <a:lnSpc>
                <a:spcPct val="100000"/>
              </a:lnSpc>
              <a:spcBef>
                <a:spcPts val="0"/>
              </a:spcBef>
              <a:spcAft>
                <a:spcPts val="0"/>
              </a:spcAft>
              <a:buSzPts val="1100"/>
              <a:buNone/>
              <a:defRPr/>
            </a:lvl6pPr>
            <a:lvl7pPr lvl="6" algn="ctr" rtl="0">
              <a:lnSpc>
                <a:spcPct val="100000"/>
              </a:lnSpc>
              <a:spcBef>
                <a:spcPts val="0"/>
              </a:spcBef>
              <a:spcAft>
                <a:spcPts val="0"/>
              </a:spcAft>
              <a:buSzPts val="1100"/>
              <a:buNone/>
              <a:defRPr/>
            </a:lvl7pPr>
            <a:lvl8pPr lvl="7" algn="ctr" rtl="0">
              <a:lnSpc>
                <a:spcPct val="100000"/>
              </a:lnSpc>
              <a:spcBef>
                <a:spcPts val="0"/>
              </a:spcBef>
              <a:spcAft>
                <a:spcPts val="0"/>
              </a:spcAft>
              <a:buSzPts val="1100"/>
              <a:buNone/>
              <a:defRPr/>
            </a:lvl8pPr>
            <a:lvl9pPr lvl="8" algn="ctr" rtl="0">
              <a:lnSpc>
                <a:spcPct val="100000"/>
              </a:lnSpc>
              <a:spcBef>
                <a:spcPts val="0"/>
              </a:spcBef>
              <a:spcAft>
                <a:spcPts val="0"/>
              </a:spcAft>
              <a:buSzPts val="1100"/>
              <a:buNone/>
              <a:defRPr/>
            </a:lvl9pPr>
          </a:lstStyle>
          <a:p>
            <a:endParaRPr/>
          </a:p>
        </p:txBody>
      </p:sp>
      <p:sp>
        <p:nvSpPr>
          <p:cNvPr id="198" name="Google Shape;198;p13"/>
          <p:cNvSpPr txBox="1">
            <a:spLocks noGrp="1"/>
          </p:cNvSpPr>
          <p:nvPr>
            <p:ph type="subTitle" idx="7"/>
          </p:nvPr>
        </p:nvSpPr>
        <p:spPr>
          <a:xfrm>
            <a:off x="4670975" y="1665600"/>
            <a:ext cx="2044800" cy="641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9" name="Google Shape;199;p13"/>
          <p:cNvSpPr txBox="1">
            <a:spLocks noGrp="1"/>
          </p:cNvSpPr>
          <p:nvPr>
            <p:ph type="subTitle" idx="8"/>
          </p:nvPr>
        </p:nvSpPr>
        <p:spPr>
          <a:xfrm>
            <a:off x="4670964" y="2307150"/>
            <a:ext cx="2044800" cy="180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200" name="Google Shape;200;p13"/>
          <p:cNvSpPr txBox="1">
            <a:spLocks noGrp="1"/>
          </p:cNvSpPr>
          <p:nvPr>
            <p:ph type="subTitle" idx="9"/>
          </p:nvPr>
        </p:nvSpPr>
        <p:spPr>
          <a:xfrm>
            <a:off x="4670975" y="2696549"/>
            <a:ext cx="2044800" cy="641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01" name="Google Shape;201;p13"/>
          <p:cNvSpPr txBox="1">
            <a:spLocks noGrp="1"/>
          </p:cNvSpPr>
          <p:nvPr>
            <p:ph type="subTitle" idx="13"/>
          </p:nvPr>
        </p:nvSpPr>
        <p:spPr>
          <a:xfrm>
            <a:off x="4670964" y="3338140"/>
            <a:ext cx="2044800" cy="180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202" name="Google Shape;202;p13"/>
          <p:cNvSpPr txBox="1">
            <a:spLocks noGrp="1"/>
          </p:cNvSpPr>
          <p:nvPr>
            <p:ph type="subTitle" idx="14"/>
          </p:nvPr>
        </p:nvSpPr>
        <p:spPr>
          <a:xfrm>
            <a:off x="4670971" y="3727550"/>
            <a:ext cx="2044800" cy="647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600">
                <a:solidFill>
                  <a:schemeClr val="dk1"/>
                </a:solidFill>
                <a:latin typeface="Lilita One"/>
                <a:ea typeface="Lilita One"/>
                <a:cs typeface="Lilita One"/>
                <a:sym typeface="Lilita 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03" name="Google Shape;203;p13"/>
          <p:cNvSpPr txBox="1">
            <a:spLocks noGrp="1"/>
          </p:cNvSpPr>
          <p:nvPr>
            <p:ph type="subTitle" idx="15"/>
          </p:nvPr>
        </p:nvSpPr>
        <p:spPr>
          <a:xfrm>
            <a:off x="4670964" y="4369150"/>
            <a:ext cx="2044800" cy="180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100"/>
              <a:buNone/>
              <a:defRPr/>
            </a:lvl1pPr>
            <a:lvl2pPr lvl="1" algn="r" rtl="0">
              <a:lnSpc>
                <a:spcPct val="100000"/>
              </a:lnSpc>
              <a:spcBef>
                <a:spcPts val="0"/>
              </a:spcBef>
              <a:spcAft>
                <a:spcPts val="0"/>
              </a:spcAft>
              <a:buSzPts val="1100"/>
              <a:buNone/>
              <a:defRPr/>
            </a:lvl2pPr>
            <a:lvl3pPr lvl="2" algn="r" rtl="0">
              <a:lnSpc>
                <a:spcPct val="100000"/>
              </a:lnSpc>
              <a:spcBef>
                <a:spcPts val="0"/>
              </a:spcBef>
              <a:spcAft>
                <a:spcPts val="0"/>
              </a:spcAft>
              <a:buSzPts val="1100"/>
              <a:buNone/>
              <a:defRPr/>
            </a:lvl3pPr>
            <a:lvl4pPr lvl="3" algn="r" rtl="0">
              <a:lnSpc>
                <a:spcPct val="100000"/>
              </a:lnSpc>
              <a:spcBef>
                <a:spcPts val="0"/>
              </a:spcBef>
              <a:spcAft>
                <a:spcPts val="0"/>
              </a:spcAft>
              <a:buSzPts val="1100"/>
              <a:buNone/>
              <a:defRPr/>
            </a:lvl4pPr>
            <a:lvl5pPr lvl="4" algn="r" rtl="0">
              <a:lnSpc>
                <a:spcPct val="100000"/>
              </a:lnSpc>
              <a:spcBef>
                <a:spcPts val="0"/>
              </a:spcBef>
              <a:spcAft>
                <a:spcPts val="0"/>
              </a:spcAft>
              <a:buSzPts val="1100"/>
              <a:buNone/>
              <a:defRPr/>
            </a:lvl5pPr>
            <a:lvl6pPr lvl="5" algn="r" rtl="0">
              <a:lnSpc>
                <a:spcPct val="100000"/>
              </a:lnSpc>
              <a:spcBef>
                <a:spcPts val="0"/>
              </a:spcBef>
              <a:spcAft>
                <a:spcPts val="0"/>
              </a:spcAft>
              <a:buSzPts val="1100"/>
              <a:buNone/>
              <a:defRPr/>
            </a:lvl6pPr>
            <a:lvl7pPr lvl="6" algn="r" rtl="0">
              <a:lnSpc>
                <a:spcPct val="100000"/>
              </a:lnSpc>
              <a:spcBef>
                <a:spcPts val="0"/>
              </a:spcBef>
              <a:spcAft>
                <a:spcPts val="0"/>
              </a:spcAft>
              <a:buSzPts val="1100"/>
              <a:buNone/>
              <a:defRPr/>
            </a:lvl7pPr>
            <a:lvl8pPr lvl="7" algn="r" rtl="0">
              <a:lnSpc>
                <a:spcPct val="100000"/>
              </a:lnSpc>
              <a:spcBef>
                <a:spcPts val="0"/>
              </a:spcBef>
              <a:spcAft>
                <a:spcPts val="0"/>
              </a:spcAft>
              <a:buSzPts val="1100"/>
              <a:buNone/>
              <a:defRPr/>
            </a:lvl8pPr>
            <a:lvl9pPr lvl="8" algn="r" rtl="0">
              <a:lnSpc>
                <a:spcPct val="100000"/>
              </a:lnSpc>
              <a:spcBef>
                <a:spcPts val="0"/>
              </a:spcBef>
              <a:spcAft>
                <a:spcPts val="0"/>
              </a:spcAft>
              <a:buSzPts val="1100"/>
              <a:buNone/>
              <a:defRPr/>
            </a:lvl9pPr>
          </a:lstStyle>
          <a:p>
            <a:endParaRPr/>
          </a:p>
        </p:txBody>
      </p:sp>
      <p:sp>
        <p:nvSpPr>
          <p:cNvPr id="204" name="Google Shape;204;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7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05" name="Google Shape;205;p13"/>
          <p:cNvSpPr txBox="1">
            <a:spLocks noGrp="1"/>
          </p:cNvSpPr>
          <p:nvPr>
            <p:ph type="title" idx="16" hasCustomPrompt="1"/>
          </p:nvPr>
        </p:nvSpPr>
        <p:spPr>
          <a:xfrm>
            <a:off x="1768450" y="1665600"/>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06" name="Google Shape;206;p13"/>
          <p:cNvSpPr txBox="1">
            <a:spLocks noGrp="1"/>
          </p:cNvSpPr>
          <p:nvPr>
            <p:ph type="title" idx="17" hasCustomPrompt="1"/>
          </p:nvPr>
        </p:nvSpPr>
        <p:spPr>
          <a:xfrm>
            <a:off x="1768325" y="2696550"/>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07" name="Google Shape;207;p13"/>
          <p:cNvSpPr txBox="1">
            <a:spLocks noGrp="1"/>
          </p:cNvSpPr>
          <p:nvPr>
            <p:ph type="title" idx="18" hasCustomPrompt="1"/>
          </p:nvPr>
        </p:nvSpPr>
        <p:spPr>
          <a:xfrm>
            <a:off x="1768425" y="3727550"/>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08" name="Google Shape;208;p13"/>
          <p:cNvSpPr txBox="1">
            <a:spLocks noGrp="1"/>
          </p:cNvSpPr>
          <p:nvPr>
            <p:ph type="title" idx="19" hasCustomPrompt="1"/>
          </p:nvPr>
        </p:nvSpPr>
        <p:spPr>
          <a:xfrm flipH="1">
            <a:off x="6715925" y="1665475"/>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09" name="Google Shape;209;p13"/>
          <p:cNvSpPr txBox="1">
            <a:spLocks noGrp="1"/>
          </p:cNvSpPr>
          <p:nvPr>
            <p:ph type="title" idx="20" hasCustomPrompt="1"/>
          </p:nvPr>
        </p:nvSpPr>
        <p:spPr>
          <a:xfrm flipH="1">
            <a:off x="6715775" y="2696560"/>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0" name="Google Shape;210;p13"/>
          <p:cNvSpPr txBox="1">
            <a:spLocks noGrp="1"/>
          </p:cNvSpPr>
          <p:nvPr>
            <p:ph type="title" idx="21" hasCustomPrompt="1"/>
          </p:nvPr>
        </p:nvSpPr>
        <p:spPr>
          <a:xfrm flipH="1">
            <a:off x="6715775" y="3727550"/>
            <a:ext cx="660000" cy="8217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Clr>
                <a:schemeClr val="dk2"/>
              </a:buClr>
              <a:buSzPts val="2100"/>
              <a:buFont typeface="Josefin Sans"/>
              <a:buNone/>
              <a:defRPr sz="2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1pPr>
            <a:lvl2pPr lvl="1"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2pPr>
            <a:lvl3pPr lvl="2"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3pPr>
            <a:lvl4pPr lvl="3"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4pPr>
            <a:lvl5pPr lvl="4"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5pPr>
            <a:lvl6pPr lvl="5"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6pPr>
            <a:lvl7pPr lvl="6"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7pPr>
            <a:lvl8pPr lvl="7"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8pPr>
            <a:lvl9pPr lvl="8" rtl="0">
              <a:spcBef>
                <a:spcPts val="0"/>
              </a:spcBef>
              <a:spcAft>
                <a:spcPts val="0"/>
              </a:spcAft>
              <a:buClr>
                <a:schemeClr val="dk1"/>
              </a:buClr>
              <a:buSzPts val="2800"/>
              <a:buFont typeface="Lilita One"/>
              <a:buNone/>
              <a:defRPr sz="2800">
                <a:solidFill>
                  <a:schemeClr val="dk1"/>
                </a:solidFill>
                <a:latin typeface="Lilita One"/>
                <a:ea typeface="Lilita One"/>
                <a:cs typeface="Lilita One"/>
                <a:sym typeface="Lilit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1pPr>
            <a:lvl2pPr marL="914400" lvl="1"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2pPr>
            <a:lvl3pPr marL="1371600" lvl="2"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3pPr>
            <a:lvl4pPr marL="1828800" lvl="3"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4pPr>
            <a:lvl5pPr marL="2286000" lvl="4"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5pPr>
            <a:lvl6pPr marL="2743200" lvl="5"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6pPr>
            <a:lvl7pPr marL="3200400" lvl="6"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7pPr>
            <a:lvl8pPr marL="3657600" lvl="7" indent="-298450" rtl="0">
              <a:lnSpc>
                <a:spcPct val="115000"/>
              </a:lnSpc>
              <a:spcBef>
                <a:spcPts val="1600"/>
              </a:spcBef>
              <a:spcAft>
                <a:spcPts val="0"/>
              </a:spcAft>
              <a:buClr>
                <a:schemeClr val="dk2"/>
              </a:buClr>
              <a:buSzPts val="1100"/>
              <a:buFont typeface="Josefin Sans"/>
              <a:buChar char="○"/>
              <a:defRPr sz="1100">
                <a:solidFill>
                  <a:schemeClr val="dk2"/>
                </a:solidFill>
                <a:latin typeface="Josefin Sans"/>
                <a:ea typeface="Josefin Sans"/>
                <a:cs typeface="Josefin Sans"/>
                <a:sym typeface="Josefin Sans"/>
              </a:defRPr>
            </a:lvl8pPr>
            <a:lvl9pPr marL="4114800" lvl="8" indent="-298450" rtl="0">
              <a:lnSpc>
                <a:spcPct val="115000"/>
              </a:lnSpc>
              <a:spcBef>
                <a:spcPts val="1600"/>
              </a:spcBef>
              <a:spcAft>
                <a:spcPts val="1600"/>
              </a:spcAft>
              <a:buClr>
                <a:schemeClr val="dk2"/>
              </a:buClr>
              <a:buSzPts val="1100"/>
              <a:buFont typeface="Josefin Sans"/>
              <a:buChar char="■"/>
              <a:defRPr sz="1100">
                <a:solidFill>
                  <a:schemeClr val="dk2"/>
                </a:solidFill>
                <a:latin typeface="Josefin Sans"/>
                <a:ea typeface="Josefin Sans"/>
                <a:cs typeface="Josefin Sans"/>
                <a:sym typeface="Josefi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7" r:id="rId7"/>
    <p:sldLayoutId id="2147483658" r:id="rId8"/>
    <p:sldLayoutId id="2147483659" r:id="rId9"/>
    <p:sldLayoutId id="2147483661" r:id="rId10"/>
    <p:sldLayoutId id="2147483662" r:id="rId11"/>
    <p:sldLayoutId id="2147483663" r:id="rId12"/>
    <p:sldLayoutId id="2147483666" r:id="rId13"/>
    <p:sldLayoutId id="2147483675" r:id="rId14"/>
    <p:sldLayoutId id="2147483676" r:id="rId15"/>
    <p:sldLayoutId id="2147483677" r:id="rId16"/>
    <p:sldLayoutId id="2147483682"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microsoft.com/office/2007/relationships/hdphoto" Target="../media/hdphoto4.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sp>
        <p:nvSpPr>
          <p:cNvPr id="861" name="Google Shape;861;p34"/>
          <p:cNvSpPr txBox="1">
            <a:spLocks noGrp="1"/>
          </p:cNvSpPr>
          <p:nvPr>
            <p:ph type="ctrTitle"/>
          </p:nvPr>
        </p:nvSpPr>
        <p:spPr>
          <a:xfrm>
            <a:off x="0" y="285750"/>
            <a:ext cx="4267200" cy="3352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4800" dirty="0"/>
              <a:t>CUSTOMER RELATIONSHIP MANAGEMENT (CRM)</a:t>
            </a:r>
            <a:endParaRPr sz="4800"/>
          </a:p>
        </p:txBody>
      </p:sp>
      <p:grpSp>
        <p:nvGrpSpPr>
          <p:cNvPr id="863" name="Google Shape;863;p34"/>
          <p:cNvGrpSpPr/>
          <p:nvPr/>
        </p:nvGrpSpPr>
        <p:grpSpPr>
          <a:xfrm>
            <a:off x="3551078" y="894499"/>
            <a:ext cx="5591283" cy="3790746"/>
            <a:chOff x="3551078" y="894499"/>
            <a:chExt cx="5591283" cy="3790746"/>
          </a:xfrm>
        </p:grpSpPr>
        <p:sp>
          <p:nvSpPr>
            <p:cNvPr id="864" name="Google Shape;864;p34"/>
            <p:cNvSpPr/>
            <p:nvPr/>
          </p:nvSpPr>
          <p:spPr>
            <a:xfrm>
              <a:off x="7439416" y="1150995"/>
              <a:ext cx="1702945" cy="1120308"/>
            </a:xfrm>
            <a:custGeom>
              <a:avLst/>
              <a:gdLst/>
              <a:ahLst/>
              <a:cxnLst/>
              <a:rect l="l" t="t" r="r" b="b"/>
              <a:pathLst>
                <a:path w="53134" h="34955" extrusionOk="0">
                  <a:moveTo>
                    <a:pt x="3626" y="1"/>
                  </a:moveTo>
                  <a:lnTo>
                    <a:pt x="0" y="34955"/>
                  </a:lnTo>
                  <a:lnTo>
                    <a:pt x="49074" y="34955"/>
                  </a:lnTo>
                  <a:lnTo>
                    <a:pt x="5313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7610788" y="1330924"/>
              <a:ext cx="80349" cy="752438"/>
            </a:xfrm>
            <a:custGeom>
              <a:avLst/>
              <a:gdLst/>
              <a:ahLst/>
              <a:cxnLst/>
              <a:rect l="l" t="t" r="r" b="b"/>
              <a:pathLst>
                <a:path w="2507" h="23477" extrusionOk="0">
                  <a:moveTo>
                    <a:pt x="2473" y="1"/>
                  </a:moveTo>
                  <a:lnTo>
                    <a:pt x="2473" y="1"/>
                  </a:lnTo>
                  <a:cubicBezTo>
                    <a:pt x="2423" y="1"/>
                    <a:pt x="1855" y="5247"/>
                    <a:pt x="1187" y="11730"/>
                  </a:cubicBezTo>
                  <a:cubicBezTo>
                    <a:pt x="518" y="18213"/>
                    <a:pt x="0" y="23476"/>
                    <a:pt x="50" y="23476"/>
                  </a:cubicBezTo>
                  <a:cubicBezTo>
                    <a:pt x="84" y="23476"/>
                    <a:pt x="669" y="18230"/>
                    <a:pt x="1337" y="11747"/>
                  </a:cubicBezTo>
                  <a:cubicBezTo>
                    <a:pt x="2005" y="5264"/>
                    <a:pt x="2507" y="17"/>
                    <a:pt x="24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7740911" y="1366275"/>
              <a:ext cx="158007" cy="4840"/>
            </a:xfrm>
            <a:custGeom>
              <a:avLst/>
              <a:gdLst/>
              <a:ahLst/>
              <a:cxnLst/>
              <a:rect l="l" t="t" r="r" b="b"/>
              <a:pathLst>
                <a:path w="4930" h="151" extrusionOk="0">
                  <a:moveTo>
                    <a:pt x="2457" y="0"/>
                  </a:moveTo>
                  <a:cubicBezTo>
                    <a:pt x="1103" y="0"/>
                    <a:pt x="0" y="34"/>
                    <a:pt x="0" y="67"/>
                  </a:cubicBezTo>
                  <a:cubicBezTo>
                    <a:pt x="0" y="117"/>
                    <a:pt x="1103" y="151"/>
                    <a:pt x="2457" y="151"/>
                  </a:cubicBezTo>
                  <a:cubicBezTo>
                    <a:pt x="3827" y="151"/>
                    <a:pt x="4929" y="117"/>
                    <a:pt x="4929" y="67"/>
                  </a:cubicBezTo>
                  <a:cubicBezTo>
                    <a:pt x="4929" y="34"/>
                    <a:pt x="3827" y="0"/>
                    <a:pt x="24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7941736" y="1366275"/>
              <a:ext cx="628693" cy="4840"/>
            </a:xfrm>
            <a:custGeom>
              <a:avLst/>
              <a:gdLst/>
              <a:ahLst/>
              <a:cxnLst/>
              <a:rect l="l" t="t" r="r" b="b"/>
              <a:pathLst>
                <a:path w="19616" h="151" extrusionOk="0">
                  <a:moveTo>
                    <a:pt x="9808" y="0"/>
                  </a:moveTo>
                  <a:cubicBezTo>
                    <a:pt x="4394" y="0"/>
                    <a:pt x="0" y="34"/>
                    <a:pt x="0" y="67"/>
                  </a:cubicBezTo>
                  <a:cubicBezTo>
                    <a:pt x="0" y="117"/>
                    <a:pt x="4394" y="151"/>
                    <a:pt x="9808" y="151"/>
                  </a:cubicBezTo>
                  <a:cubicBezTo>
                    <a:pt x="15222" y="151"/>
                    <a:pt x="19616" y="117"/>
                    <a:pt x="19616" y="67"/>
                  </a:cubicBezTo>
                  <a:cubicBezTo>
                    <a:pt x="19616" y="34"/>
                    <a:pt x="15238" y="0"/>
                    <a:pt x="98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7722161" y="1764144"/>
              <a:ext cx="158007" cy="5384"/>
            </a:xfrm>
            <a:custGeom>
              <a:avLst/>
              <a:gdLst/>
              <a:ahLst/>
              <a:cxnLst/>
              <a:rect l="l" t="t" r="r" b="b"/>
              <a:pathLst>
                <a:path w="4930" h="168" extrusionOk="0">
                  <a:moveTo>
                    <a:pt x="2473" y="1"/>
                  </a:moveTo>
                  <a:cubicBezTo>
                    <a:pt x="1103" y="1"/>
                    <a:pt x="1" y="34"/>
                    <a:pt x="1" y="84"/>
                  </a:cubicBezTo>
                  <a:cubicBezTo>
                    <a:pt x="1" y="118"/>
                    <a:pt x="1103" y="168"/>
                    <a:pt x="2473" y="168"/>
                  </a:cubicBezTo>
                  <a:cubicBezTo>
                    <a:pt x="3827" y="168"/>
                    <a:pt x="4930" y="118"/>
                    <a:pt x="4930" y="84"/>
                  </a:cubicBezTo>
                  <a:cubicBezTo>
                    <a:pt x="4930" y="34"/>
                    <a:pt x="3827" y="1"/>
                    <a:pt x="24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7922987" y="1764144"/>
              <a:ext cx="629238" cy="5384"/>
            </a:xfrm>
            <a:custGeom>
              <a:avLst/>
              <a:gdLst/>
              <a:ahLst/>
              <a:cxnLst/>
              <a:rect l="l" t="t" r="r" b="b"/>
              <a:pathLst>
                <a:path w="19633" h="168" extrusionOk="0">
                  <a:moveTo>
                    <a:pt x="9808" y="1"/>
                  </a:moveTo>
                  <a:cubicBezTo>
                    <a:pt x="4395" y="1"/>
                    <a:pt x="0" y="34"/>
                    <a:pt x="0" y="84"/>
                  </a:cubicBezTo>
                  <a:cubicBezTo>
                    <a:pt x="0" y="118"/>
                    <a:pt x="4395" y="168"/>
                    <a:pt x="9808" y="168"/>
                  </a:cubicBezTo>
                  <a:cubicBezTo>
                    <a:pt x="15239" y="168"/>
                    <a:pt x="19633" y="118"/>
                    <a:pt x="19633" y="84"/>
                  </a:cubicBezTo>
                  <a:cubicBezTo>
                    <a:pt x="19633" y="34"/>
                    <a:pt x="15239" y="1"/>
                    <a:pt x="980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7708764" y="1947822"/>
              <a:ext cx="629270" cy="4872"/>
            </a:xfrm>
            <a:custGeom>
              <a:avLst/>
              <a:gdLst/>
              <a:ahLst/>
              <a:cxnLst/>
              <a:rect l="l" t="t" r="r" b="b"/>
              <a:pathLst>
                <a:path w="19634" h="152" extrusionOk="0">
                  <a:moveTo>
                    <a:pt x="9809" y="1"/>
                  </a:moveTo>
                  <a:cubicBezTo>
                    <a:pt x="4395" y="1"/>
                    <a:pt x="1" y="34"/>
                    <a:pt x="1" y="84"/>
                  </a:cubicBezTo>
                  <a:cubicBezTo>
                    <a:pt x="1" y="118"/>
                    <a:pt x="4395" y="151"/>
                    <a:pt x="9809" y="151"/>
                  </a:cubicBezTo>
                  <a:cubicBezTo>
                    <a:pt x="15239" y="151"/>
                    <a:pt x="19633" y="118"/>
                    <a:pt x="19633" y="84"/>
                  </a:cubicBezTo>
                  <a:cubicBezTo>
                    <a:pt x="19633" y="34"/>
                    <a:pt x="15239" y="1"/>
                    <a:pt x="98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7746263" y="1478194"/>
              <a:ext cx="222267" cy="5384"/>
            </a:xfrm>
            <a:custGeom>
              <a:avLst/>
              <a:gdLst/>
              <a:ahLst/>
              <a:cxnLst/>
              <a:rect l="l" t="t" r="r" b="b"/>
              <a:pathLst>
                <a:path w="6935" h="168" extrusionOk="0">
                  <a:moveTo>
                    <a:pt x="3459" y="0"/>
                  </a:moveTo>
                  <a:cubicBezTo>
                    <a:pt x="1554" y="0"/>
                    <a:pt x="1" y="51"/>
                    <a:pt x="1" y="84"/>
                  </a:cubicBezTo>
                  <a:cubicBezTo>
                    <a:pt x="1" y="134"/>
                    <a:pt x="1554" y="168"/>
                    <a:pt x="3459" y="168"/>
                  </a:cubicBezTo>
                  <a:cubicBezTo>
                    <a:pt x="5381" y="168"/>
                    <a:pt x="6935" y="134"/>
                    <a:pt x="6935" y="84"/>
                  </a:cubicBezTo>
                  <a:cubicBezTo>
                    <a:pt x="6935" y="51"/>
                    <a:pt x="5381" y="0"/>
                    <a:pt x="34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7740366" y="1643123"/>
              <a:ext cx="222267" cy="5384"/>
            </a:xfrm>
            <a:custGeom>
              <a:avLst/>
              <a:gdLst/>
              <a:ahLst/>
              <a:cxnLst/>
              <a:rect l="l" t="t" r="r" b="b"/>
              <a:pathLst>
                <a:path w="6935" h="168" extrusionOk="0">
                  <a:moveTo>
                    <a:pt x="3476" y="1"/>
                  </a:moveTo>
                  <a:cubicBezTo>
                    <a:pt x="1555" y="1"/>
                    <a:pt x="1" y="34"/>
                    <a:pt x="1" y="84"/>
                  </a:cubicBezTo>
                  <a:cubicBezTo>
                    <a:pt x="1" y="134"/>
                    <a:pt x="1555" y="168"/>
                    <a:pt x="3476" y="168"/>
                  </a:cubicBezTo>
                  <a:cubicBezTo>
                    <a:pt x="5381" y="168"/>
                    <a:pt x="6935" y="134"/>
                    <a:pt x="6935" y="84"/>
                  </a:cubicBezTo>
                  <a:cubicBezTo>
                    <a:pt x="6935" y="34"/>
                    <a:pt x="5381" y="1"/>
                    <a:pt x="347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7928339" y="1878755"/>
              <a:ext cx="222267" cy="5384"/>
            </a:xfrm>
            <a:custGeom>
              <a:avLst/>
              <a:gdLst/>
              <a:ahLst/>
              <a:cxnLst/>
              <a:rect l="l" t="t" r="r" b="b"/>
              <a:pathLst>
                <a:path w="6935" h="168" extrusionOk="0">
                  <a:moveTo>
                    <a:pt x="3459" y="0"/>
                  </a:moveTo>
                  <a:cubicBezTo>
                    <a:pt x="1554" y="0"/>
                    <a:pt x="0" y="34"/>
                    <a:pt x="0" y="84"/>
                  </a:cubicBezTo>
                  <a:cubicBezTo>
                    <a:pt x="0" y="117"/>
                    <a:pt x="1554" y="167"/>
                    <a:pt x="3459" y="167"/>
                  </a:cubicBezTo>
                  <a:cubicBezTo>
                    <a:pt x="5381" y="167"/>
                    <a:pt x="6934" y="117"/>
                    <a:pt x="6934" y="84"/>
                  </a:cubicBezTo>
                  <a:cubicBezTo>
                    <a:pt x="6934" y="34"/>
                    <a:pt x="5381" y="0"/>
                    <a:pt x="345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8208937" y="1478194"/>
              <a:ext cx="567670" cy="5384"/>
            </a:xfrm>
            <a:custGeom>
              <a:avLst/>
              <a:gdLst/>
              <a:ahLst/>
              <a:cxnLst/>
              <a:rect l="l" t="t" r="r" b="b"/>
              <a:pathLst>
                <a:path w="17712" h="168" extrusionOk="0">
                  <a:moveTo>
                    <a:pt x="8856" y="0"/>
                  </a:moveTo>
                  <a:cubicBezTo>
                    <a:pt x="3961" y="0"/>
                    <a:pt x="1" y="51"/>
                    <a:pt x="1" y="84"/>
                  </a:cubicBezTo>
                  <a:cubicBezTo>
                    <a:pt x="1" y="134"/>
                    <a:pt x="3961" y="168"/>
                    <a:pt x="8856" y="168"/>
                  </a:cubicBezTo>
                  <a:cubicBezTo>
                    <a:pt x="13752" y="168"/>
                    <a:pt x="17712" y="134"/>
                    <a:pt x="17712" y="84"/>
                  </a:cubicBezTo>
                  <a:cubicBezTo>
                    <a:pt x="17712" y="51"/>
                    <a:pt x="13752"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8033848" y="1652770"/>
              <a:ext cx="567670" cy="5384"/>
            </a:xfrm>
            <a:custGeom>
              <a:avLst/>
              <a:gdLst/>
              <a:ahLst/>
              <a:cxnLst/>
              <a:rect l="l" t="t" r="r" b="b"/>
              <a:pathLst>
                <a:path w="17712" h="168" extrusionOk="0">
                  <a:moveTo>
                    <a:pt x="8856" y="0"/>
                  </a:moveTo>
                  <a:cubicBezTo>
                    <a:pt x="3960" y="0"/>
                    <a:pt x="0" y="34"/>
                    <a:pt x="0" y="84"/>
                  </a:cubicBezTo>
                  <a:cubicBezTo>
                    <a:pt x="0" y="117"/>
                    <a:pt x="3960" y="167"/>
                    <a:pt x="8856" y="167"/>
                  </a:cubicBezTo>
                  <a:cubicBezTo>
                    <a:pt x="13751" y="167"/>
                    <a:pt x="17711" y="117"/>
                    <a:pt x="17711" y="84"/>
                  </a:cubicBezTo>
                  <a:cubicBezTo>
                    <a:pt x="17711" y="34"/>
                    <a:pt x="13751"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8229288" y="1878755"/>
              <a:ext cx="567670" cy="5384"/>
            </a:xfrm>
            <a:custGeom>
              <a:avLst/>
              <a:gdLst/>
              <a:ahLst/>
              <a:cxnLst/>
              <a:rect l="l" t="t" r="r" b="b"/>
              <a:pathLst>
                <a:path w="17712" h="168" extrusionOk="0">
                  <a:moveTo>
                    <a:pt x="8856" y="0"/>
                  </a:moveTo>
                  <a:cubicBezTo>
                    <a:pt x="3961" y="0"/>
                    <a:pt x="1" y="34"/>
                    <a:pt x="1" y="84"/>
                  </a:cubicBezTo>
                  <a:cubicBezTo>
                    <a:pt x="1" y="117"/>
                    <a:pt x="3961" y="167"/>
                    <a:pt x="8856" y="167"/>
                  </a:cubicBezTo>
                  <a:cubicBezTo>
                    <a:pt x="13735" y="167"/>
                    <a:pt x="17712" y="117"/>
                    <a:pt x="17712" y="84"/>
                  </a:cubicBezTo>
                  <a:cubicBezTo>
                    <a:pt x="17712" y="34"/>
                    <a:pt x="13735"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7710912" y="2080637"/>
              <a:ext cx="567670" cy="5384"/>
            </a:xfrm>
            <a:custGeom>
              <a:avLst/>
              <a:gdLst/>
              <a:ahLst/>
              <a:cxnLst/>
              <a:rect l="l" t="t" r="r" b="b"/>
              <a:pathLst>
                <a:path w="17712" h="168" extrusionOk="0">
                  <a:moveTo>
                    <a:pt x="8856" y="1"/>
                  </a:moveTo>
                  <a:cubicBezTo>
                    <a:pt x="3961" y="1"/>
                    <a:pt x="1" y="34"/>
                    <a:pt x="1" y="84"/>
                  </a:cubicBezTo>
                  <a:cubicBezTo>
                    <a:pt x="1" y="117"/>
                    <a:pt x="3961" y="168"/>
                    <a:pt x="8856" y="168"/>
                  </a:cubicBezTo>
                  <a:cubicBezTo>
                    <a:pt x="13752" y="168"/>
                    <a:pt x="17712" y="117"/>
                    <a:pt x="17712" y="84"/>
                  </a:cubicBezTo>
                  <a:cubicBezTo>
                    <a:pt x="17712" y="34"/>
                    <a:pt x="13752"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8338547" y="2080637"/>
              <a:ext cx="567670" cy="5384"/>
            </a:xfrm>
            <a:custGeom>
              <a:avLst/>
              <a:gdLst/>
              <a:ahLst/>
              <a:cxnLst/>
              <a:rect l="l" t="t" r="r" b="b"/>
              <a:pathLst>
                <a:path w="17712" h="168" extrusionOk="0">
                  <a:moveTo>
                    <a:pt x="8856" y="1"/>
                  </a:moveTo>
                  <a:cubicBezTo>
                    <a:pt x="3960" y="1"/>
                    <a:pt x="0" y="34"/>
                    <a:pt x="0" y="84"/>
                  </a:cubicBezTo>
                  <a:cubicBezTo>
                    <a:pt x="0" y="117"/>
                    <a:pt x="3960" y="168"/>
                    <a:pt x="8856" y="168"/>
                  </a:cubicBezTo>
                  <a:cubicBezTo>
                    <a:pt x="13751" y="168"/>
                    <a:pt x="17711" y="117"/>
                    <a:pt x="17711" y="84"/>
                  </a:cubicBezTo>
                  <a:cubicBezTo>
                    <a:pt x="17711" y="34"/>
                    <a:pt x="13751"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7710912" y="2146500"/>
              <a:ext cx="567670" cy="4872"/>
            </a:xfrm>
            <a:custGeom>
              <a:avLst/>
              <a:gdLst/>
              <a:ahLst/>
              <a:cxnLst/>
              <a:rect l="l" t="t" r="r" b="b"/>
              <a:pathLst>
                <a:path w="17712" h="152" extrusionOk="0">
                  <a:moveTo>
                    <a:pt x="8856" y="1"/>
                  </a:moveTo>
                  <a:cubicBezTo>
                    <a:pt x="3961" y="1"/>
                    <a:pt x="1" y="34"/>
                    <a:pt x="1" y="84"/>
                  </a:cubicBezTo>
                  <a:cubicBezTo>
                    <a:pt x="1" y="118"/>
                    <a:pt x="3961" y="151"/>
                    <a:pt x="8856" y="151"/>
                  </a:cubicBezTo>
                  <a:cubicBezTo>
                    <a:pt x="13735" y="151"/>
                    <a:pt x="17712" y="118"/>
                    <a:pt x="17712" y="84"/>
                  </a:cubicBezTo>
                  <a:cubicBezTo>
                    <a:pt x="17712" y="34"/>
                    <a:pt x="13752" y="1"/>
                    <a:pt x="88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7738218" y="1525852"/>
              <a:ext cx="567670" cy="4840"/>
            </a:xfrm>
            <a:custGeom>
              <a:avLst/>
              <a:gdLst/>
              <a:ahLst/>
              <a:cxnLst/>
              <a:rect l="l" t="t" r="r" b="b"/>
              <a:pathLst>
                <a:path w="17712" h="151" extrusionOk="0">
                  <a:moveTo>
                    <a:pt x="8856" y="0"/>
                  </a:moveTo>
                  <a:cubicBezTo>
                    <a:pt x="3978" y="0"/>
                    <a:pt x="1" y="34"/>
                    <a:pt x="1" y="84"/>
                  </a:cubicBezTo>
                  <a:cubicBezTo>
                    <a:pt x="1" y="117"/>
                    <a:pt x="3978" y="151"/>
                    <a:pt x="8856" y="151"/>
                  </a:cubicBezTo>
                  <a:cubicBezTo>
                    <a:pt x="13752" y="151"/>
                    <a:pt x="17712" y="117"/>
                    <a:pt x="17712" y="84"/>
                  </a:cubicBezTo>
                  <a:cubicBezTo>
                    <a:pt x="17712" y="34"/>
                    <a:pt x="13752" y="0"/>
                    <a:pt x="88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8008656" y="1479251"/>
              <a:ext cx="146244" cy="4872"/>
            </a:xfrm>
            <a:custGeom>
              <a:avLst/>
              <a:gdLst/>
              <a:ahLst/>
              <a:cxnLst/>
              <a:rect l="l" t="t" r="r" b="b"/>
              <a:pathLst>
                <a:path w="4563" h="152" extrusionOk="0">
                  <a:moveTo>
                    <a:pt x="2273" y="1"/>
                  </a:moveTo>
                  <a:cubicBezTo>
                    <a:pt x="1020" y="1"/>
                    <a:pt x="1" y="34"/>
                    <a:pt x="1" y="68"/>
                  </a:cubicBezTo>
                  <a:cubicBezTo>
                    <a:pt x="1" y="118"/>
                    <a:pt x="1020" y="151"/>
                    <a:pt x="2273" y="151"/>
                  </a:cubicBezTo>
                  <a:cubicBezTo>
                    <a:pt x="3543" y="151"/>
                    <a:pt x="4562" y="118"/>
                    <a:pt x="4562" y="68"/>
                  </a:cubicBezTo>
                  <a:cubicBezTo>
                    <a:pt x="4562" y="34"/>
                    <a:pt x="3543" y="1"/>
                    <a:pt x="22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7715206" y="1818244"/>
              <a:ext cx="146212" cy="5384"/>
            </a:xfrm>
            <a:custGeom>
              <a:avLst/>
              <a:gdLst/>
              <a:ahLst/>
              <a:cxnLst/>
              <a:rect l="l" t="t" r="r" b="b"/>
              <a:pathLst>
                <a:path w="4562" h="168" extrusionOk="0">
                  <a:moveTo>
                    <a:pt x="2289" y="0"/>
                  </a:moveTo>
                  <a:cubicBezTo>
                    <a:pt x="1020" y="0"/>
                    <a:pt x="0" y="34"/>
                    <a:pt x="0" y="84"/>
                  </a:cubicBezTo>
                  <a:cubicBezTo>
                    <a:pt x="0" y="134"/>
                    <a:pt x="1020" y="167"/>
                    <a:pt x="2289" y="167"/>
                  </a:cubicBezTo>
                  <a:cubicBezTo>
                    <a:pt x="3543" y="167"/>
                    <a:pt x="4562" y="134"/>
                    <a:pt x="4562" y="84"/>
                  </a:cubicBezTo>
                  <a:cubicBezTo>
                    <a:pt x="4562" y="34"/>
                    <a:pt x="3543" y="0"/>
                    <a:pt x="228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7712001" y="1878755"/>
              <a:ext cx="146212" cy="5384"/>
            </a:xfrm>
            <a:custGeom>
              <a:avLst/>
              <a:gdLst/>
              <a:ahLst/>
              <a:cxnLst/>
              <a:rect l="l" t="t" r="r" b="b"/>
              <a:pathLst>
                <a:path w="4562" h="168" extrusionOk="0">
                  <a:moveTo>
                    <a:pt x="2273" y="0"/>
                  </a:moveTo>
                  <a:cubicBezTo>
                    <a:pt x="1019" y="0"/>
                    <a:pt x="0" y="34"/>
                    <a:pt x="0" y="84"/>
                  </a:cubicBezTo>
                  <a:cubicBezTo>
                    <a:pt x="0" y="117"/>
                    <a:pt x="1019" y="167"/>
                    <a:pt x="2273" y="167"/>
                  </a:cubicBezTo>
                  <a:cubicBezTo>
                    <a:pt x="3542" y="167"/>
                    <a:pt x="4562" y="117"/>
                    <a:pt x="4562" y="84"/>
                  </a:cubicBezTo>
                  <a:cubicBezTo>
                    <a:pt x="4562" y="34"/>
                    <a:pt x="3542" y="0"/>
                    <a:pt x="22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7544380" y="1266664"/>
              <a:ext cx="1580321" cy="5384"/>
            </a:xfrm>
            <a:custGeom>
              <a:avLst/>
              <a:gdLst/>
              <a:ahLst/>
              <a:cxnLst/>
              <a:rect l="l" t="t" r="r" b="b"/>
              <a:pathLst>
                <a:path w="49308" h="168" extrusionOk="0">
                  <a:moveTo>
                    <a:pt x="24662" y="1"/>
                  </a:moveTo>
                  <a:cubicBezTo>
                    <a:pt x="11045" y="1"/>
                    <a:pt x="0" y="34"/>
                    <a:pt x="0" y="84"/>
                  </a:cubicBezTo>
                  <a:cubicBezTo>
                    <a:pt x="0" y="118"/>
                    <a:pt x="11045" y="168"/>
                    <a:pt x="24662" y="168"/>
                  </a:cubicBezTo>
                  <a:cubicBezTo>
                    <a:pt x="38280" y="168"/>
                    <a:pt x="49307" y="118"/>
                    <a:pt x="49307" y="84"/>
                  </a:cubicBezTo>
                  <a:cubicBezTo>
                    <a:pt x="49307" y="34"/>
                    <a:pt x="38280" y="1"/>
                    <a:pt x="2466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7625787" y="1197051"/>
              <a:ext cx="43941" cy="37627"/>
            </a:xfrm>
            <a:custGeom>
              <a:avLst/>
              <a:gdLst/>
              <a:ahLst/>
              <a:cxnLst/>
              <a:rect l="l" t="t" r="r" b="b"/>
              <a:pathLst>
                <a:path w="1371" h="1174" extrusionOk="0">
                  <a:moveTo>
                    <a:pt x="785" y="0"/>
                  </a:moveTo>
                  <a:cubicBezTo>
                    <a:pt x="267" y="0"/>
                    <a:pt x="0" y="635"/>
                    <a:pt x="384" y="1003"/>
                  </a:cubicBezTo>
                  <a:cubicBezTo>
                    <a:pt x="502" y="1121"/>
                    <a:pt x="646" y="1173"/>
                    <a:pt x="787" y="1173"/>
                  </a:cubicBezTo>
                  <a:cubicBezTo>
                    <a:pt x="1085" y="1173"/>
                    <a:pt x="1370" y="937"/>
                    <a:pt x="1370" y="585"/>
                  </a:cubicBezTo>
                  <a:cubicBezTo>
                    <a:pt x="1370" y="268"/>
                    <a:pt x="1120" y="0"/>
                    <a:pt x="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7706649" y="1197051"/>
              <a:ext cx="43941" cy="37627"/>
            </a:xfrm>
            <a:custGeom>
              <a:avLst/>
              <a:gdLst/>
              <a:ahLst/>
              <a:cxnLst/>
              <a:rect l="l" t="t" r="r" b="b"/>
              <a:pathLst>
                <a:path w="1371" h="1174" extrusionOk="0">
                  <a:moveTo>
                    <a:pt x="785" y="0"/>
                  </a:moveTo>
                  <a:cubicBezTo>
                    <a:pt x="251" y="0"/>
                    <a:pt x="0" y="635"/>
                    <a:pt x="368" y="1003"/>
                  </a:cubicBezTo>
                  <a:cubicBezTo>
                    <a:pt x="485" y="1121"/>
                    <a:pt x="631" y="1173"/>
                    <a:pt x="774" y="1173"/>
                  </a:cubicBezTo>
                  <a:cubicBezTo>
                    <a:pt x="1077" y="1173"/>
                    <a:pt x="1370" y="937"/>
                    <a:pt x="1370" y="585"/>
                  </a:cubicBezTo>
                  <a:cubicBezTo>
                    <a:pt x="1370" y="268"/>
                    <a:pt x="1103" y="0"/>
                    <a:pt x="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7786966" y="1197051"/>
              <a:ext cx="43941" cy="37627"/>
            </a:xfrm>
            <a:custGeom>
              <a:avLst/>
              <a:gdLst/>
              <a:ahLst/>
              <a:cxnLst/>
              <a:rect l="l" t="t" r="r" b="b"/>
              <a:pathLst>
                <a:path w="1371" h="1174" extrusionOk="0">
                  <a:moveTo>
                    <a:pt x="786" y="0"/>
                  </a:moveTo>
                  <a:cubicBezTo>
                    <a:pt x="251" y="0"/>
                    <a:pt x="0" y="635"/>
                    <a:pt x="368" y="1003"/>
                  </a:cubicBezTo>
                  <a:cubicBezTo>
                    <a:pt x="486" y="1121"/>
                    <a:pt x="631" y="1173"/>
                    <a:pt x="774" y="1173"/>
                  </a:cubicBezTo>
                  <a:cubicBezTo>
                    <a:pt x="1077" y="1173"/>
                    <a:pt x="1370" y="937"/>
                    <a:pt x="1370" y="585"/>
                  </a:cubicBezTo>
                  <a:cubicBezTo>
                    <a:pt x="1370" y="268"/>
                    <a:pt x="1103" y="0"/>
                    <a:pt x="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4706705" y="1223300"/>
              <a:ext cx="1060342" cy="697793"/>
            </a:xfrm>
            <a:custGeom>
              <a:avLst/>
              <a:gdLst/>
              <a:ahLst/>
              <a:cxnLst/>
              <a:rect l="l" t="t" r="r" b="b"/>
              <a:pathLst>
                <a:path w="33084" h="21772" extrusionOk="0">
                  <a:moveTo>
                    <a:pt x="2256" y="0"/>
                  </a:moveTo>
                  <a:lnTo>
                    <a:pt x="1" y="21771"/>
                  </a:lnTo>
                  <a:lnTo>
                    <a:pt x="30561" y="21771"/>
                  </a:lnTo>
                  <a:lnTo>
                    <a:pt x="3308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4812726" y="1335731"/>
              <a:ext cx="51440" cy="468603"/>
            </a:xfrm>
            <a:custGeom>
              <a:avLst/>
              <a:gdLst/>
              <a:ahLst/>
              <a:cxnLst/>
              <a:rect l="l" t="t" r="r" b="b"/>
              <a:pathLst>
                <a:path w="1605" h="14621" extrusionOk="0">
                  <a:moveTo>
                    <a:pt x="1554" y="1"/>
                  </a:moveTo>
                  <a:cubicBezTo>
                    <a:pt x="1503" y="1"/>
                    <a:pt x="1136" y="3269"/>
                    <a:pt x="719" y="7303"/>
                  </a:cubicBezTo>
                  <a:cubicBezTo>
                    <a:pt x="302" y="11329"/>
                    <a:pt x="1" y="14604"/>
                    <a:pt x="51" y="14621"/>
                  </a:cubicBezTo>
                  <a:cubicBezTo>
                    <a:pt x="84" y="14621"/>
                    <a:pt x="469" y="11346"/>
                    <a:pt x="886" y="7319"/>
                  </a:cubicBezTo>
                  <a:cubicBezTo>
                    <a:pt x="1304" y="3276"/>
                    <a:pt x="1605" y="1"/>
                    <a:pt x="1555" y="1"/>
                  </a:cubicBezTo>
                  <a:cubicBezTo>
                    <a:pt x="1555" y="1"/>
                    <a:pt x="1555" y="1"/>
                    <a:pt x="155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4894133" y="1356628"/>
              <a:ext cx="98586" cy="4840"/>
            </a:xfrm>
            <a:custGeom>
              <a:avLst/>
              <a:gdLst/>
              <a:ahLst/>
              <a:cxnLst/>
              <a:rect l="l" t="t" r="r" b="b"/>
              <a:pathLst>
                <a:path w="3076" h="151" extrusionOk="0">
                  <a:moveTo>
                    <a:pt x="1538" y="1"/>
                  </a:moveTo>
                  <a:cubicBezTo>
                    <a:pt x="686" y="1"/>
                    <a:pt x="1" y="34"/>
                    <a:pt x="1" y="67"/>
                  </a:cubicBezTo>
                  <a:cubicBezTo>
                    <a:pt x="1" y="118"/>
                    <a:pt x="686" y="151"/>
                    <a:pt x="1538" y="151"/>
                  </a:cubicBezTo>
                  <a:cubicBezTo>
                    <a:pt x="2390" y="151"/>
                    <a:pt x="3075" y="118"/>
                    <a:pt x="3075" y="67"/>
                  </a:cubicBezTo>
                  <a:cubicBezTo>
                    <a:pt x="3075" y="34"/>
                    <a:pt x="2390" y="1"/>
                    <a:pt x="153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5019449" y="1356628"/>
              <a:ext cx="391491" cy="4840"/>
            </a:xfrm>
            <a:custGeom>
              <a:avLst/>
              <a:gdLst/>
              <a:ahLst/>
              <a:cxnLst/>
              <a:rect l="l" t="t" r="r" b="b"/>
              <a:pathLst>
                <a:path w="12215" h="151" extrusionOk="0">
                  <a:moveTo>
                    <a:pt x="6116" y="1"/>
                  </a:moveTo>
                  <a:cubicBezTo>
                    <a:pt x="2724" y="1"/>
                    <a:pt x="0" y="34"/>
                    <a:pt x="0" y="67"/>
                  </a:cubicBezTo>
                  <a:cubicBezTo>
                    <a:pt x="0" y="118"/>
                    <a:pt x="2741" y="151"/>
                    <a:pt x="6116" y="151"/>
                  </a:cubicBezTo>
                  <a:cubicBezTo>
                    <a:pt x="9491" y="151"/>
                    <a:pt x="12214" y="118"/>
                    <a:pt x="12214" y="67"/>
                  </a:cubicBezTo>
                  <a:cubicBezTo>
                    <a:pt x="12214"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4882884" y="1604567"/>
              <a:ext cx="98041" cy="4872"/>
            </a:xfrm>
            <a:custGeom>
              <a:avLst/>
              <a:gdLst/>
              <a:ahLst/>
              <a:cxnLst/>
              <a:rect l="l" t="t" r="r" b="b"/>
              <a:pathLst>
                <a:path w="3059" h="152" extrusionOk="0">
                  <a:moveTo>
                    <a:pt x="1521" y="1"/>
                  </a:moveTo>
                  <a:cubicBezTo>
                    <a:pt x="686" y="1"/>
                    <a:pt x="1" y="34"/>
                    <a:pt x="1" y="67"/>
                  </a:cubicBezTo>
                  <a:cubicBezTo>
                    <a:pt x="1" y="118"/>
                    <a:pt x="686" y="151"/>
                    <a:pt x="1521" y="151"/>
                  </a:cubicBezTo>
                  <a:cubicBezTo>
                    <a:pt x="2373" y="151"/>
                    <a:pt x="3058" y="118"/>
                    <a:pt x="3058" y="67"/>
                  </a:cubicBezTo>
                  <a:cubicBezTo>
                    <a:pt x="3058" y="34"/>
                    <a:pt x="2373" y="1"/>
                    <a:pt x="15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5007655" y="1604567"/>
              <a:ext cx="392036" cy="4872"/>
            </a:xfrm>
            <a:custGeom>
              <a:avLst/>
              <a:gdLst/>
              <a:ahLst/>
              <a:cxnLst/>
              <a:rect l="l" t="t" r="r" b="b"/>
              <a:pathLst>
                <a:path w="12232" h="152" extrusionOk="0">
                  <a:moveTo>
                    <a:pt x="6116" y="1"/>
                  </a:moveTo>
                  <a:cubicBezTo>
                    <a:pt x="2741" y="1"/>
                    <a:pt x="1" y="34"/>
                    <a:pt x="1" y="67"/>
                  </a:cubicBezTo>
                  <a:cubicBezTo>
                    <a:pt x="1" y="118"/>
                    <a:pt x="2741" y="151"/>
                    <a:pt x="6116" y="151"/>
                  </a:cubicBezTo>
                  <a:cubicBezTo>
                    <a:pt x="9491" y="151"/>
                    <a:pt x="12232" y="118"/>
                    <a:pt x="12232" y="67"/>
                  </a:cubicBezTo>
                  <a:cubicBezTo>
                    <a:pt x="12232"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4874327" y="1718633"/>
              <a:ext cx="391491" cy="5384"/>
            </a:xfrm>
            <a:custGeom>
              <a:avLst/>
              <a:gdLst/>
              <a:ahLst/>
              <a:cxnLst/>
              <a:rect l="l" t="t" r="r" b="b"/>
              <a:pathLst>
                <a:path w="12215" h="168" extrusionOk="0">
                  <a:moveTo>
                    <a:pt x="6116" y="1"/>
                  </a:moveTo>
                  <a:cubicBezTo>
                    <a:pt x="2741" y="1"/>
                    <a:pt x="0" y="34"/>
                    <a:pt x="0" y="84"/>
                  </a:cubicBezTo>
                  <a:cubicBezTo>
                    <a:pt x="0" y="134"/>
                    <a:pt x="2741" y="168"/>
                    <a:pt x="6116" y="168"/>
                  </a:cubicBezTo>
                  <a:cubicBezTo>
                    <a:pt x="9491" y="168"/>
                    <a:pt x="12214" y="134"/>
                    <a:pt x="12214" y="84"/>
                  </a:cubicBezTo>
                  <a:cubicBezTo>
                    <a:pt x="12214" y="34"/>
                    <a:pt x="9491" y="1"/>
                    <a:pt x="61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4897338" y="1426241"/>
              <a:ext cx="138744" cy="5384"/>
            </a:xfrm>
            <a:custGeom>
              <a:avLst/>
              <a:gdLst/>
              <a:ahLst/>
              <a:cxnLst/>
              <a:rect l="l" t="t" r="r" b="b"/>
              <a:pathLst>
                <a:path w="4329" h="168" extrusionOk="0">
                  <a:moveTo>
                    <a:pt x="2173" y="1"/>
                  </a:moveTo>
                  <a:cubicBezTo>
                    <a:pt x="970" y="1"/>
                    <a:pt x="1" y="34"/>
                    <a:pt x="1" y="84"/>
                  </a:cubicBezTo>
                  <a:cubicBezTo>
                    <a:pt x="1" y="134"/>
                    <a:pt x="970" y="168"/>
                    <a:pt x="2173" y="168"/>
                  </a:cubicBezTo>
                  <a:cubicBezTo>
                    <a:pt x="3359" y="168"/>
                    <a:pt x="4328" y="134"/>
                    <a:pt x="4328" y="84"/>
                  </a:cubicBezTo>
                  <a:cubicBezTo>
                    <a:pt x="4328" y="34"/>
                    <a:pt x="3359" y="1"/>
                    <a:pt x="217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894133" y="1529057"/>
              <a:ext cx="138200" cy="4872"/>
            </a:xfrm>
            <a:custGeom>
              <a:avLst/>
              <a:gdLst/>
              <a:ahLst/>
              <a:cxnLst/>
              <a:rect l="l" t="t" r="r" b="b"/>
              <a:pathLst>
                <a:path w="4312" h="152" extrusionOk="0">
                  <a:moveTo>
                    <a:pt x="2156" y="1"/>
                  </a:moveTo>
                  <a:cubicBezTo>
                    <a:pt x="970" y="1"/>
                    <a:pt x="1" y="34"/>
                    <a:pt x="1" y="84"/>
                  </a:cubicBezTo>
                  <a:cubicBezTo>
                    <a:pt x="1" y="118"/>
                    <a:pt x="970" y="151"/>
                    <a:pt x="2156" y="151"/>
                  </a:cubicBezTo>
                  <a:cubicBezTo>
                    <a:pt x="3342" y="151"/>
                    <a:pt x="4311" y="118"/>
                    <a:pt x="4311" y="84"/>
                  </a:cubicBezTo>
                  <a:cubicBezTo>
                    <a:pt x="4311" y="34"/>
                    <a:pt x="3342" y="1"/>
                    <a:pt x="215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5010892" y="1675782"/>
              <a:ext cx="138712" cy="4872"/>
            </a:xfrm>
            <a:custGeom>
              <a:avLst/>
              <a:gdLst/>
              <a:ahLst/>
              <a:cxnLst/>
              <a:rect l="l" t="t" r="r" b="b"/>
              <a:pathLst>
                <a:path w="4328" h="152" extrusionOk="0">
                  <a:moveTo>
                    <a:pt x="2172" y="1"/>
                  </a:moveTo>
                  <a:cubicBezTo>
                    <a:pt x="969" y="1"/>
                    <a:pt x="0" y="34"/>
                    <a:pt x="0" y="84"/>
                  </a:cubicBezTo>
                  <a:cubicBezTo>
                    <a:pt x="0" y="118"/>
                    <a:pt x="969" y="151"/>
                    <a:pt x="2172" y="151"/>
                  </a:cubicBezTo>
                  <a:cubicBezTo>
                    <a:pt x="3359" y="151"/>
                    <a:pt x="4328" y="118"/>
                    <a:pt x="4328" y="84"/>
                  </a:cubicBezTo>
                  <a:cubicBezTo>
                    <a:pt x="4328" y="34"/>
                    <a:pt x="3359" y="1"/>
                    <a:pt x="21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5185981" y="1426241"/>
              <a:ext cx="353479" cy="5384"/>
            </a:xfrm>
            <a:custGeom>
              <a:avLst/>
              <a:gdLst/>
              <a:ahLst/>
              <a:cxnLst/>
              <a:rect l="l" t="t" r="r" b="b"/>
              <a:pathLst>
                <a:path w="11029" h="168" extrusionOk="0">
                  <a:moveTo>
                    <a:pt x="5515" y="1"/>
                  </a:moveTo>
                  <a:cubicBezTo>
                    <a:pt x="2474" y="1"/>
                    <a:pt x="1" y="34"/>
                    <a:pt x="1" y="84"/>
                  </a:cubicBezTo>
                  <a:cubicBezTo>
                    <a:pt x="1" y="134"/>
                    <a:pt x="2474" y="168"/>
                    <a:pt x="5515" y="168"/>
                  </a:cubicBezTo>
                  <a:cubicBezTo>
                    <a:pt x="8556" y="168"/>
                    <a:pt x="11028" y="134"/>
                    <a:pt x="11028" y="84"/>
                  </a:cubicBezTo>
                  <a:cubicBezTo>
                    <a:pt x="11028" y="34"/>
                    <a:pt x="8556" y="1"/>
                    <a:pt x="551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5076754" y="1534954"/>
              <a:ext cx="353447" cy="5384"/>
            </a:xfrm>
            <a:custGeom>
              <a:avLst/>
              <a:gdLst/>
              <a:ahLst/>
              <a:cxnLst/>
              <a:rect l="l" t="t" r="r" b="b"/>
              <a:pathLst>
                <a:path w="11028" h="168" extrusionOk="0">
                  <a:moveTo>
                    <a:pt x="5514" y="1"/>
                  </a:moveTo>
                  <a:cubicBezTo>
                    <a:pt x="2473" y="1"/>
                    <a:pt x="0" y="34"/>
                    <a:pt x="0" y="84"/>
                  </a:cubicBezTo>
                  <a:cubicBezTo>
                    <a:pt x="0" y="117"/>
                    <a:pt x="2473" y="168"/>
                    <a:pt x="5514" y="168"/>
                  </a:cubicBezTo>
                  <a:cubicBezTo>
                    <a:pt x="8555" y="168"/>
                    <a:pt x="11028" y="117"/>
                    <a:pt x="11028" y="84"/>
                  </a:cubicBezTo>
                  <a:cubicBezTo>
                    <a:pt x="11028" y="34"/>
                    <a:pt x="8572" y="1"/>
                    <a:pt x="551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5198320" y="1675782"/>
              <a:ext cx="353447" cy="4872"/>
            </a:xfrm>
            <a:custGeom>
              <a:avLst/>
              <a:gdLst/>
              <a:ahLst/>
              <a:cxnLst/>
              <a:rect l="l" t="t" r="r" b="b"/>
              <a:pathLst>
                <a:path w="11028" h="152" extrusionOk="0">
                  <a:moveTo>
                    <a:pt x="5514" y="1"/>
                  </a:moveTo>
                  <a:cubicBezTo>
                    <a:pt x="2473" y="1"/>
                    <a:pt x="0" y="34"/>
                    <a:pt x="0" y="84"/>
                  </a:cubicBezTo>
                  <a:cubicBezTo>
                    <a:pt x="0" y="118"/>
                    <a:pt x="2473" y="151"/>
                    <a:pt x="5514" y="151"/>
                  </a:cubicBezTo>
                  <a:cubicBezTo>
                    <a:pt x="8572" y="151"/>
                    <a:pt x="11028" y="118"/>
                    <a:pt x="11028" y="84"/>
                  </a:cubicBezTo>
                  <a:cubicBezTo>
                    <a:pt x="11028" y="34"/>
                    <a:pt x="8572" y="1"/>
                    <a:pt x="551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875384" y="1801642"/>
              <a:ext cx="354024" cy="4840"/>
            </a:xfrm>
            <a:custGeom>
              <a:avLst/>
              <a:gdLst/>
              <a:ahLst/>
              <a:cxnLst/>
              <a:rect l="l" t="t" r="r" b="b"/>
              <a:pathLst>
                <a:path w="11046" h="151" extrusionOk="0">
                  <a:moveTo>
                    <a:pt x="5531" y="0"/>
                  </a:moveTo>
                  <a:cubicBezTo>
                    <a:pt x="2474" y="0"/>
                    <a:pt x="1" y="34"/>
                    <a:pt x="1" y="84"/>
                  </a:cubicBezTo>
                  <a:cubicBezTo>
                    <a:pt x="1" y="117"/>
                    <a:pt x="2474" y="151"/>
                    <a:pt x="5531" y="151"/>
                  </a:cubicBezTo>
                  <a:cubicBezTo>
                    <a:pt x="8572" y="151"/>
                    <a:pt x="11045" y="117"/>
                    <a:pt x="11045" y="84"/>
                  </a:cubicBezTo>
                  <a:cubicBezTo>
                    <a:pt x="11045" y="34"/>
                    <a:pt x="8572" y="0"/>
                    <a:pt x="55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5266843" y="1801642"/>
              <a:ext cx="353479" cy="4840"/>
            </a:xfrm>
            <a:custGeom>
              <a:avLst/>
              <a:gdLst/>
              <a:ahLst/>
              <a:cxnLst/>
              <a:rect l="l" t="t" r="r" b="b"/>
              <a:pathLst>
                <a:path w="11029" h="151" extrusionOk="0">
                  <a:moveTo>
                    <a:pt x="5515" y="0"/>
                  </a:moveTo>
                  <a:cubicBezTo>
                    <a:pt x="2457" y="0"/>
                    <a:pt x="1" y="34"/>
                    <a:pt x="1" y="84"/>
                  </a:cubicBezTo>
                  <a:cubicBezTo>
                    <a:pt x="1" y="117"/>
                    <a:pt x="2457" y="151"/>
                    <a:pt x="5515" y="151"/>
                  </a:cubicBezTo>
                  <a:cubicBezTo>
                    <a:pt x="8556" y="151"/>
                    <a:pt x="11028" y="117"/>
                    <a:pt x="11028" y="84"/>
                  </a:cubicBezTo>
                  <a:cubicBezTo>
                    <a:pt x="11028" y="34"/>
                    <a:pt x="8556" y="0"/>
                    <a:pt x="551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4875384" y="1842346"/>
              <a:ext cx="354024" cy="5384"/>
            </a:xfrm>
            <a:custGeom>
              <a:avLst/>
              <a:gdLst/>
              <a:ahLst/>
              <a:cxnLst/>
              <a:rect l="l" t="t" r="r" b="b"/>
              <a:pathLst>
                <a:path w="11046" h="168" extrusionOk="0">
                  <a:moveTo>
                    <a:pt x="5531" y="0"/>
                  </a:moveTo>
                  <a:cubicBezTo>
                    <a:pt x="2474" y="0"/>
                    <a:pt x="1" y="34"/>
                    <a:pt x="1" y="84"/>
                  </a:cubicBezTo>
                  <a:cubicBezTo>
                    <a:pt x="1" y="134"/>
                    <a:pt x="2474" y="167"/>
                    <a:pt x="5531" y="167"/>
                  </a:cubicBezTo>
                  <a:cubicBezTo>
                    <a:pt x="8572" y="167"/>
                    <a:pt x="11045" y="134"/>
                    <a:pt x="11045" y="84"/>
                  </a:cubicBezTo>
                  <a:cubicBezTo>
                    <a:pt x="11045" y="34"/>
                    <a:pt x="8572" y="0"/>
                    <a:pt x="553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4892531" y="1455695"/>
              <a:ext cx="353992" cy="5384"/>
            </a:xfrm>
            <a:custGeom>
              <a:avLst/>
              <a:gdLst/>
              <a:ahLst/>
              <a:cxnLst/>
              <a:rect l="l" t="t" r="r" b="b"/>
              <a:pathLst>
                <a:path w="11045" h="168" extrusionOk="0">
                  <a:moveTo>
                    <a:pt x="5531" y="1"/>
                  </a:moveTo>
                  <a:cubicBezTo>
                    <a:pt x="2473" y="1"/>
                    <a:pt x="1" y="34"/>
                    <a:pt x="1" y="84"/>
                  </a:cubicBezTo>
                  <a:cubicBezTo>
                    <a:pt x="1" y="134"/>
                    <a:pt x="2473" y="168"/>
                    <a:pt x="5531" y="168"/>
                  </a:cubicBezTo>
                  <a:cubicBezTo>
                    <a:pt x="8572" y="168"/>
                    <a:pt x="11045" y="134"/>
                    <a:pt x="11045" y="84"/>
                  </a:cubicBezTo>
                  <a:cubicBezTo>
                    <a:pt x="11045" y="34"/>
                    <a:pt x="8572" y="1"/>
                    <a:pt x="553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5061210" y="1426785"/>
              <a:ext cx="91086" cy="4840"/>
            </a:xfrm>
            <a:custGeom>
              <a:avLst/>
              <a:gdLst/>
              <a:ahLst/>
              <a:cxnLst/>
              <a:rect l="l" t="t" r="r" b="b"/>
              <a:pathLst>
                <a:path w="2842" h="151" extrusionOk="0">
                  <a:moveTo>
                    <a:pt x="1421" y="0"/>
                  </a:moveTo>
                  <a:cubicBezTo>
                    <a:pt x="636" y="0"/>
                    <a:pt x="1" y="34"/>
                    <a:pt x="1" y="84"/>
                  </a:cubicBezTo>
                  <a:cubicBezTo>
                    <a:pt x="1" y="117"/>
                    <a:pt x="636" y="151"/>
                    <a:pt x="1421" y="151"/>
                  </a:cubicBezTo>
                  <a:cubicBezTo>
                    <a:pt x="2206" y="151"/>
                    <a:pt x="2841" y="117"/>
                    <a:pt x="2841" y="84"/>
                  </a:cubicBezTo>
                  <a:cubicBezTo>
                    <a:pt x="2841" y="34"/>
                    <a:pt x="2206" y="0"/>
                    <a:pt x="14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4878621" y="1638315"/>
              <a:ext cx="91054" cy="4840"/>
            </a:xfrm>
            <a:custGeom>
              <a:avLst/>
              <a:gdLst/>
              <a:ahLst/>
              <a:cxnLst/>
              <a:rect l="l" t="t" r="r" b="b"/>
              <a:pathLst>
                <a:path w="2841" h="151" extrusionOk="0">
                  <a:moveTo>
                    <a:pt x="1420" y="0"/>
                  </a:moveTo>
                  <a:cubicBezTo>
                    <a:pt x="635" y="0"/>
                    <a:pt x="0" y="34"/>
                    <a:pt x="0" y="67"/>
                  </a:cubicBezTo>
                  <a:cubicBezTo>
                    <a:pt x="0" y="117"/>
                    <a:pt x="635" y="151"/>
                    <a:pt x="1420" y="151"/>
                  </a:cubicBezTo>
                  <a:cubicBezTo>
                    <a:pt x="2206" y="151"/>
                    <a:pt x="2841" y="117"/>
                    <a:pt x="2841" y="67"/>
                  </a:cubicBezTo>
                  <a:cubicBezTo>
                    <a:pt x="2841" y="34"/>
                    <a:pt x="2206" y="0"/>
                    <a:pt x="142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4876474" y="1675782"/>
              <a:ext cx="91054" cy="4872"/>
            </a:xfrm>
            <a:custGeom>
              <a:avLst/>
              <a:gdLst/>
              <a:ahLst/>
              <a:cxnLst/>
              <a:rect l="l" t="t" r="r" b="b"/>
              <a:pathLst>
                <a:path w="2841" h="152" extrusionOk="0">
                  <a:moveTo>
                    <a:pt x="1420" y="1"/>
                  </a:moveTo>
                  <a:cubicBezTo>
                    <a:pt x="635" y="1"/>
                    <a:pt x="0" y="34"/>
                    <a:pt x="0" y="84"/>
                  </a:cubicBezTo>
                  <a:cubicBezTo>
                    <a:pt x="0" y="118"/>
                    <a:pt x="635" y="151"/>
                    <a:pt x="1420" y="151"/>
                  </a:cubicBezTo>
                  <a:cubicBezTo>
                    <a:pt x="2206" y="151"/>
                    <a:pt x="2841" y="118"/>
                    <a:pt x="2841" y="84"/>
                  </a:cubicBezTo>
                  <a:cubicBezTo>
                    <a:pt x="2841" y="34"/>
                    <a:pt x="2206" y="1"/>
                    <a:pt x="14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4772055" y="1294515"/>
              <a:ext cx="984288" cy="5384"/>
            </a:xfrm>
            <a:custGeom>
              <a:avLst/>
              <a:gdLst/>
              <a:ahLst/>
              <a:cxnLst/>
              <a:rect l="l" t="t" r="r" b="b"/>
              <a:pathLst>
                <a:path w="30711" h="168" extrusionOk="0">
                  <a:moveTo>
                    <a:pt x="15355" y="0"/>
                  </a:moveTo>
                  <a:cubicBezTo>
                    <a:pt x="6867" y="0"/>
                    <a:pt x="0" y="34"/>
                    <a:pt x="0" y="84"/>
                  </a:cubicBezTo>
                  <a:cubicBezTo>
                    <a:pt x="0" y="117"/>
                    <a:pt x="6867" y="167"/>
                    <a:pt x="15355" y="167"/>
                  </a:cubicBezTo>
                  <a:cubicBezTo>
                    <a:pt x="23827" y="167"/>
                    <a:pt x="30710" y="117"/>
                    <a:pt x="30710" y="84"/>
                  </a:cubicBezTo>
                  <a:cubicBezTo>
                    <a:pt x="30710" y="34"/>
                    <a:pt x="23827" y="0"/>
                    <a:pt x="1535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4822918" y="1252209"/>
              <a:ext cx="27339" cy="23364"/>
            </a:xfrm>
            <a:custGeom>
              <a:avLst/>
              <a:gdLst/>
              <a:ahLst/>
              <a:cxnLst/>
              <a:rect l="l" t="t" r="r" b="b"/>
              <a:pathLst>
                <a:path w="853" h="729" extrusionOk="0">
                  <a:moveTo>
                    <a:pt x="485" y="0"/>
                  </a:moveTo>
                  <a:cubicBezTo>
                    <a:pt x="167" y="0"/>
                    <a:pt x="0" y="385"/>
                    <a:pt x="234" y="619"/>
                  </a:cubicBezTo>
                  <a:cubicBezTo>
                    <a:pt x="305" y="695"/>
                    <a:pt x="395" y="728"/>
                    <a:pt x="484" y="728"/>
                  </a:cubicBezTo>
                  <a:cubicBezTo>
                    <a:pt x="670" y="728"/>
                    <a:pt x="853" y="582"/>
                    <a:pt x="853" y="368"/>
                  </a:cubicBezTo>
                  <a:cubicBezTo>
                    <a:pt x="853" y="168"/>
                    <a:pt x="685"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4872724" y="1252209"/>
              <a:ext cx="27339" cy="23364"/>
            </a:xfrm>
            <a:custGeom>
              <a:avLst/>
              <a:gdLst/>
              <a:ahLst/>
              <a:cxnLst/>
              <a:rect l="l" t="t" r="r" b="b"/>
              <a:pathLst>
                <a:path w="853" h="729" extrusionOk="0">
                  <a:moveTo>
                    <a:pt x="485" y="0"/>
                  </a:moveTo>
                  <a:cubicBezTo>
                    <a:pt x="167" y="0"/>
                    <a:pt x="0" y="385"/>
                    <a:pt x="234" y="619"/>
                  </a:cubicBezTo>
                  <a:cubicBezTo>
                    <a:pt x="310" y="695"/>
                    <a:pt x="402" y="728"/>
                    <a:pt x="491" y="728"/>
                  </a:cubicBezTo>
                  <a:cubicBezTo>
                    <a:pt x="677" y="728"/>
                    <a:pt x="852" y="582"/>
                    <a:pt x="852" y="368"/>
                  </a:cubicBezTo>
                  <a:cubicBezTo>
                    <a:pt x="852" y="168"/>
                    <a:pt x="685"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4923043" y="1252209"/>
              <a:ext cx="27371" cy="23364"/>
            </a:xfrm>
            <a:custGeom>
              <a:avLst/>
              <a:gdLst/>
              <a:ahLst/>
              <a:cxnLst/>
              <a:rect l="l" t="t" r="r" b="b"/>
              <a:pathLst>
                <a:path w="854" h="729" extrusionOk="0">
                  <a:moveTo>
                    <a:pt x="485" y="0"/>
                  </a:moveTo>
                  <a:cubicBezTo>
                    <a:pt x="168" y="0"/>
                    <a:pt x="1" y="385"/>
                    <a:pt x="235" y="619"/>
                  </a:cubicBezTo>
                  <a:cubicBezTo>
                    <a:pt x="305" y="695"/>
                    <a:pt x="395" y="728"/>
                    <a:pt x="484" y="728"/>
                  </a:cubicBezTo>
                  <a:cubicBezTo>
                    <a:pt x="670" y="728"/>
                    <a:pt x="853" y="582"/>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7882283" y="2757533"/>
              <a:ext cx="493762" cy="1596891"/>
            </a:xfrm>
            <a:custGeom>
              <a:avLst/>
              <a:gdLst/>
              <a:ahLst/>
              <a:cxnLst/>
              <a:rect l="l" t="t" r="r" b="b"/>
              <a:pathLst>
                <a:path w="15406" h="49825" extrusionOk="0">
                  <a:moveTo>
                    <a:pt x="0" y="0"/>
                  </a:moveTo>
                  <a:lnTo>
                    <a:pt x="0" y="49825"/>
                  </a:lnTo>
                  <a:lnTo>
                    <a:pt x="15406" y="49825"/>
                  </a:lnTo>
                  <a:lnTo>
                    <a:pt x="1540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8376013" y="2758046"/>
              <a:ext cx="418797" cy="1596378"/>
            </a:xfrm>
            <a:custGeom>
              <a:avLst/>
              <a:gdLst/>
              <a:ahLst/>
              <a:cxnLst/>
              <a:rect l="l" t="t" r="r" b="b"/>
              <a:pathLst>
                <a:path w="13067" h="49809" extrusionOk="0">
                  <a:moveTo>
                    <a:pt x="1" y="1"/>
                  </a:moveTo>
                  <a:lnTo>
                    <a:pt x="1" y="49809"/>
                  </a:lnTo>
                  <a:lnTo>
                    <a:pt x="13067" y="49809"/>
                  </a:lnTo>
                  <a:lnTo>
                    <a:pt x="1306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7920839" y="2822307"/>
              <a:ext cx="396298" cy="343832"/>
            </a:xfrm>
            <a:custGeom>
              <a:avLst/>
              <a:gdLst/>
              <a:ahLst/>
              <a:cxnLst/>
              <a:rect l="l" t="t" r="r" b="b"/>
              <a:pathLst>
                <a:path w="12365" h="10728" extrusionOk="0">
                  <a:moveTo>
                    <a:pt x="0" y="1"/>
                  </a:moveTo>
                  <a:lnTo>
                    <a:pt x="0" y="10728"/>
                  </a:lnTo>
                  <a:lnTo>
                    <a:pt x="12365" y="10728"/>
                  </a:lnTo>
                  <a:lnTo>
                    <a:pt x="123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7920839" y="3205208"/>
              <a:ext cx="396298" cy="344345"/>
            </a:xfrm>
            <a:custGeom>
              <a:avLst/>
              <a:gdLst/>
              <a:ahLst/>
              <a:cxnLst/>
              <a:rect l="l" t="t" r="r" b="b"/>
              <a:pathLst>
                <a:path w="12365" h="10744" extrusionOk="0">
                  <a:moveTo>
                    <a:pt x="0" y="0"/>
                  </a:moveTo>
                  <a:lnTo>
                    <a:pt x="0" y="10744"/>
                  </a:lnTo>
                  <a:lnTo>
                    <a:pt x="12365" y="10744"/>
                  </a:lnTo>
                  <a:lnTo>
                    <a:pt x="123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7920839" y="3588077"/>
              <a:ext cx="396298" cy="344377"/>
            </a:xfrm>
            <a:custGeom>
              <a:avLst/>
              <a:gdLst/>
              <a:ahLst/>
              <a:cxnLst/>
              <a:rect l="l" t="t" r="r" b="b"/>
              <a:pathLst>
                <a:path w="12365" h="10745" extrusionOk="0">
                  <a:moveTo>
                    <a:pt x="0" y="1"/>
                  </a:moveTo>
                  <a:lnTo>
                    <a:pt x="0" y="10745"/>
                  </a:lnTo>
                  <a:lnTo>
                    <a:pt x="12365" y="10745"/>
                  </a:lnTo>
                  <a:lnTo>
                    <a:pt x="123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7920839" y="3971523"/>
              <a:ext cx="396298" cy="343832"/>
            </a:xfrm>
            <a:custGeom>
              <a:avLst/>
              <a:gdLst/>
              <a:ahLst/>
              <a:cxnLst/>
              <a:rect l="l" t="t" r="r" b="b"/>
              <a:pathLst>
                <a:path w="12365" h="10728" extrusionOk="0">
                  <a:moveTo>
                    <a:pt x="0" y="0"/>
                  </a:moveTo>
                  <a:lnTo>
                    <a:pt x="0" y="10727"/>
                  </a:lnTo>
                  <a:lnTo>
                    <a:pt x="12365" y="10727"/>
                  </a:lnTo>
                  <a:lnTo>
                    <a:pt x="1236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8086858" y="2872112"/>
              <a:ext cx="32146" cy="27659"/>
            </a:xfrm>
            <a:custGeom>
              <a:avLst/>
              <a:gdLst/>
              <a:ahLst/>
              <a:cxnLst/>
              <a:rect l="l" t="t" r="r" b="b"/>
              <a:pathLst>
                <a:path w="1003" h="863" extrusionOk="0">
                  <a:moveTo>
                    <a:pt x="568" y="1"/>
                  </a:moveTo>
                  <a:cubicBezTo>
                    <a:pt x="184" y="1"/>
                    <a:pt x="0" y="469"/>
                    <a:pt x="267" y="736"/>
                  </a:cubicBezTo>
                  <a:cubicBezTo>
                    <a:pt x="355" y="823"/>
                    <a:pt x="463" y="862"/>
                    <a:pt x="570" y="862"/>
                  </a:cubicBezTo>
                  <a:cubicBezTo>
                    <a:pt x="790" y="862"/>
                    <a:pt x="1003" y="694"/>
                    <a:pt x="1003" y="435"/>
                  </a:cubicBezTo>
                  <a:cubicBezTo>
                    <a:pt x="1003" y="184"/>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8086858" y="3259821"/>
              <a:ext cx="32146" cy="27339"/>
            </a:xfrm>
            <a:custGeom>
              <a:avLst/>
              <a:gdLst/>
              <a:ahLst/>
              <a:cxnLst/>
              <a:rect l="l" t="t" r="r" b="b"/>
              <a:pathLst>
                <a:path w="1003" h="853" extrusionOk="0">
                  <a:moveTo>
                    <a:pt x="568" y="1"/>
                  </a:moveTo>
                  <a:cubicBezTo>
                    <a:pt x="184" y="1"/>
                    <a:pt x="0" y="452"/>
                    <a:pt x="267" y="719"/>
                  </a:cubicBezTo>
                  <a:cubicBezTo>
                    <a:pt x="355" y="812"/>
                    <a:pt x="463" y="853"/>
                    <a:pt x="570" y="853"/>
                  </a:cubicBezTo>
                  <a:cubicBezTo>
                    <a:pt x="790" y="853"/>
                    <a:pt x="1003" y="677"/>
                    <a:pt x="1003" y="418"/>
                  </a:cubicBezTo>
                  <a:cubicBezTo>
                    <a:pt x="1003" y="184"/>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8086858" y="3646985"/>
              <a:ext cx="32146" cy="27659"/>
            </a:xfrm>
            <a:custGeom>
              <a:avLst/>
              <a:gdLst/>
              <a:ahLst/>
              <a:cxnLst/>
              <a:rect l="l" t="t" r="r" b="b"/>
              <a:pathLst>
                <a:path w="1003" h="863" extrusionOk="0">
                  <a:moveTo>
                    <a:pt x="568" y="1"/>
                  </a:moveTo>
                  <a:cubicBezTo>
                    <a:pt x="184" y="1"/>
                    <a:pt x="0" y="469"/>
                    <a:pt x="267" y="736"/>
                  </a:cubicBezTo>
                  <a:cubicBezTo>
                    <a:pt x="355" y="823"/>
                    <a:pt x="463" y="862"/>
                    <a:pt x="570" y="862"/>
                  </a:cubicBezTo>
                  <a:cubicBezTo>
                    <a:pt x="790" y="862"/>
                    <a:pt x="1003" y="694"/>
                    <a:pt x="1003" y="435"/>
                  </a:cubicBezTo>
                  <a:cubicBezTo>
                    <a:pt x="1003" y="201"/>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8086858" y="4034694"/>
              <a:ext cx="32146" cy="27371"/>
            </a:xfrm>
            <a:custGeom>
              <a:avLst/>
              <a:gdLst/>
              <a:ahLst/>
              <a:cxnLst/>
              <a:rect l="l" t="t" r="r" b="b"/>
              <a:pathLst>
                <a:path w="1003" h="854" extrusionOk="0">
                  <a:moveTo>
                    <a:pt x="568" y="1"/>
                  </a:moveTo>
                  <a:cubicBezTo>
                    <a:pt x="184" y="1"/>
                    <a:pt x="0" y="452"/>
                    <a:pt x="267" y="719"/>
                  </a:cubicBezTo>
                  <a:cubicBezTo>
                    <a:pt x="355" y="812"/>
                    <a:pt x="463" y="853"/>
                    <a:pt x="570" y="853"/>
                  </a:cubicBezTo>
                  <a:cubicBezTo>
                    <a:pt x="790" y="853"/>
                    <a:pt x="1003" y="678"/>
                    <a:pt x="1003" y="419"/>
                  </a:cubicBezTo>
                  <a:cubicBezTo>
                    <a:pt x="1003" y="185"/>
                    <a:pt x="802" y="1"/>
                    <a:pt x="5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7882283" y="4354393"/>
              <a:ext cx="57337" cy="320821"/>
            </a:xfrm>
            <a:custGeom>
              <a:avLst/>
              <a:gdLst/>
              <a:ahLst/>
              <a:cxnLst/>
              <a:rect l="l" t="t" r="r" b="b"/>
              <a:pathLst>
                <a:path w="1789" h="10010" extrusionOk="0">
                  <a:moveTo>
                    <a:pt x="0" y="1"/>
                  </a:moveTo>
                  <a:lnTo>
                    <a:pt x="0" y="10009"/>
                  </a:lnTo>
                  <a:lnTo>
                    <a:pt x="1788" y="10009"/>
                  </a:lnTo>
                  <a:lnTo>
                    <a:pt x="17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8316593" y="4354393"/>
              <a:ext cx="57305" cy="320821"/>
            </a:xfrm>
            <a:custGeom>
              <a:avLst/>
              <a:gdLst/>
              <a:ahLst/>
              <a:cxnLst/>
              <a:rect l="l" t="t" r="r" b="b"/>
              <a:pathLst>
                <a:path w="1788" h="10010" extrusionOk="0">
                  <a:moveTo>
                    <a:pt x="0" y="1"/>
                  </a:moveTo>
                  <a:lnTo>
                    <a:pt x="0" y="10009"/>
                  </a:lnTo>
                  <a:lnTo>
                    <a:pt x="1788" y="10009"/>
                  </a:lnTo>
                  <a:lnTo>
                    <a:pt x="17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8731608" y="4354393"/>
              <a:ext cx="56793" cy="320821"/>
            </a:xfrm>
            <a:custGeom>
              <a:avLst/>
              <a:gdLst/>
              <a:ahLst/>
              <a:cxnLst/>
              <a:rect l="l" t="t" r="r" b="b"/>
              <a:pathLst>
                <a:path w="1772" h="10010" extrusionOk="0">
                  <a:moveTo>
                    <a:pt x="0" y="1"/>
                  </a:moveTo>
                  <a:lnTo>
                    <a:pt x="0" y="10009"/>
                  </a:lnTo>
                  <a:lnTo>
                    <a:pt x="1771" y="10009"/>
                  </a:lnTo>
                  <a:lnTo>
                    <a:pt x="17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690303" y="4272954"/>
              <a:ext cx="403285" cy="315853"/>
            </a:xfrm>
            <a:custGeom>
              <a:avLst/>
              <a:gdLst/>
              <a:ahLst/>
              <a:cxnLst/>
              <a:rect l="l" t="t" r="r" b="b"/>
              <a:pathLst>
                <a:path w="12583" h="9855" extrusionOk="0">
                  <a:moveTo>
                    <a:pt x="8578" y="0"/>
                  </a:moveTo>
                  <a:cubicBezTo>
                    <a:pt x="7317" y="0"/>
                    <a:pt x="6147" y="819"/>
                    <a:pt x="5498" y="1907"/>
                  </a:cubicBezTo>
                  <a:cubicBezTo>
                    <a:pt x="4930" y="2876"/>
                    <a:pt x="4696" y="4096"/>
                    <a:pt x="3827" y="4831"/>
                  </a:cubicBezTo>
                  <a:cubicBezTo>
                    <a:pt x="3376" y="5215"/>
                    <a:pt x="2791" y="5416"/>
                    <a:pt x="2240" y="5650"/>
                  </a:cubicBezTo>
                  <a:cubicBezTo>
                    <a:pt x="1688" y="5884"/>
                    <a:pt x="1070" y="6134"/>
                    <a:pt x="786" y="6669"/>
                  </a:cubicBezTo>
                  <a:cubicBezTo>
                    <a:pt x="1" y="8106"/>
                    <a:pt x="1020" y="9342"/>
                    <a:pt x="1471" y="9727"/>
                  </a:cubicBezTo>
                  <a:lnTo>
                    <a:pt x="1655" y="9610"/>
                  </a:lnTo>
                  <a:lnTo>
                    <a:pt x="9775" y="9844"/>
                  </a:lnTo>
                  <a:cubicBezTo>
                    <a:pt x="9914" y="9850"/>
                    <a:pt x="10057" y="9854"/>
                    <a:pt x="10200" y="9854"/>
                  </a:cubicBezTo>
                  <a:cubicBezTo>
                    <a:pt x="10832" y="9854"/>
                    <a:pt x="11481" y="9767"/>
                    <a:pt x="11931" y="9359"/>
                  </a:cubicBezTo>
                  <a:cubicBezTo>
                    <a:pt x="12532" y="8808"/>
                    <a:pt x="12582" y="7872"/>
                    <a:pt x="12566" y="7053"/>
                  </a:cubicBezTo>
                  <a:cubicBezTo>
                    <a:pt x="12549" y="5566"/>
                    <a:pt x="12532" y="4029"/>
                    <a:pt x="11981" y="2659"/>
                  </a:cubicBezTo>
                  <a:cubicBezTo>
                    <a:pt x="11413" y="1272"/>
                    <a:pt x="10176" y="69"/>
                    <a:pt x="8689" y="2"/>
                  </a:cubicBezTo>
                  <a:cubicBezTo>
                    <a:pt x="8652" y="1"/>
                    <a:pt x="8615" y="0"/>
                    <a:pt x="857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551078" y="3872457"/>
              <a:ext cx="684428" cy="801154"/>
            </a:xfrm>
            <a:custGeom>
              <a:avLst/>
              <a:gdLst/>
              <a:ahLst/>
              <a:cxnLst/>
              <a:rect l="l" t="t" r="r" b="b"/>
              <a:pathLst>
                <a:path w="21355" h="24997" extrusionOk="0">
                  <a:moveTo>
                    <a:pt x="2423" y="201"/>
                  </a:moveTo>
                  <a:cubicBezTo>
                    <a:pt x="2507" y="652"/>
                    <a:pt x="2891" y="3075"/>
                    <a:pt x="3426" y="6349"/>
                  </a:cubicBezTo>
                  <a:lnTo>
                    <a:pt x="1287" y="6349"/>
                  </a:lnTo>
                  <a:lnTo>
                    <a:pt x="251" y="201"/>
                  </a:lnTo>
                  <a:close/>
                  <a:moveTo>
                    <a:pt x="6968" y="201"/>
                  </a:moveTo>
                  <a:lnTo>
                    <a:pt x="7453" y="6349"/>
                  </a:lnTo>
                  <a:lnTo>
                    <a:pt x="3643" y="6349"/>
                  </a:lnTo>
                  <a:cubicBezTo>
                    <a:pt x="3509" y="5497"/>
                    <a:pt x="3376" y="4695"/>
                    <a:pt x="3259" y="3977"/>
                  </a:cubicBezTo>
                  <a:cubicBezTo>
                    <a:pt x="2858" y="1487"/>
                    <a:pt x="2707" y="552"/>
                    <a:pt x="2624" y="201"/>
                  </a:cubicBezTo>
                  <a:close/>
                  <a:moveTo>
                    <a:pt x="11128" y="201"/>
                  </a:moveTo>
                  <a:lnTo>
                    <a:pt x="11262" y="6349"/>
                  </a:lnTo>
                  <a:lnTo>
                    <a:pt x="7670" y="6349"/>
                  </a:lnTo>
                  <a:lnTo>
                    <a:pt x="7185" y="201"/>
                  </a:lnTo>
                  <a:close/>
                  <a:moveTo>
                    <a:pt x="15389" y="201"/>
                  </a:moveTo>
                  <a:lnTo>
                    <a:pt x="15189" y="6349"/>
                  </a:lnTo>
                  <a:lnTo>
                    <a:pt x="11479" y="6349"/>
                  </a:lnTo>
                  <a:lnTo>
                    <a:pt x="11346" y="201"/>
                  </a:lnTo>
                  <a:close/>
                  <a:moveTo>
                    <a:pt x="18547" y="201"/>
                  </a:moveTo>
                  <a:lnTo>
                    <a:pt x="18029" y="6349"/>
                  </a:lnTo>
                  <a:lnTo>
                    <a:pt x="15406" y="6349"/>
                  </a:lnTo>
                  <a:lnTo>
                    <a:pt x="15606" y="201"/>
                  </a:lnTo>
                  <a:close/>
                  <a:moveTo>
                    <a:pt x="21103" y="201"/>
                  </a:moveTo>
                  <a:lnTo>
                    <a:pt x="20385" y="6349"/>
                  </a:lnTo>
                  <a:lnTo>
                    <a:pt x="18230" y="6349"/>
                  </a:lnTo>
                  <a:lnTo>
                    <a:pt x="18764" y="201"/>
                  </a:lnTo>
                  <a:close/>
                  <a:moveTo>
                    <a:pt x="3676" y="7937"/>
                  </a:moveTo>
                  <a:cubicBezTo>
                    <a:pt x="3994" y="9975"/>
                    <a:pt x="4361" y="12264"/>
                    <a:pt x="4729" y="14553"/>
                  </a:cubicBezTo>
                  <a:lnTo>
                    <a:pt x="2657" y="14553"/>
                  </a:lnTo>
                  <a:lnTo>
                    <a:pt x="1538" y="7937"/>
                  </a:lnTo>
                  <a:close/>
                  <a:moveTo>
                    <a:pt x="7570" y="7937"/>
                  </a:moveTo>
                  <a:lnTo>
                    <a:pt x="8087" y="14553"/>
                  </a:lnTo>
                  <a:lnTo>
                    <a:pt x="4930" y="14553"/>
                  </a:lnTo>
                  <a:cubicBezTo>
                    <a:pt x="4829" y="13885"/>
                    <a:pt x="4729" y="13200"/>
                    <a:pt x="4612" y="12532"/>
                  </a:cubicBezTo>
                  <a:cubicBezTo>
                    <a:pt x="4361" y="10961"/>
                    <a:pt x="4128" y="9407"/>
                    <a:pt x="3894" y="7937"/>
                  </a:cubicBezTo>
                  <a:close/>
                  <a:moveTo>
                    <a:pt x="11312" y="7937"/>
                  </a:moveTo>
                  <a:lnTo>
                    <a:pt x="11463" y="14553"/>
                  </a:lnTo>
                  <a:lnTo>
                    <a:pt x="8305" y="14553"/>
                  </a:lnTo>
                  <a:lnTo>
                    <a:pt x="7787" y="7937"/>
                  </a:lnTo>
                  <a:close/>
                  <a:moveTo>
                    <a:pt x="15139" y="7937"/>
                  </a:moveTo>
                  <a:lnTo>
                    <a:pt x="14921" y="14553"/>
                  </a:lnTo>
                  <a:lnTo>
                    <a:pt x="11663" y="14553"/>
                  </a:lnTo>
                  <a:lnTo>
                    <a:pt x="11513" y="7937"/>
                  </a:lnTo>
                  <a:close/>
                  <a:moveTo>
                    <a:pt x="17895" y="7937"/>
                  </a:moveTo>
                  <a:lnTo>
                    <a:pt x="17327" y="14553"/>
                  </a:lnTo>
                  <a:lnTo>
                    <a:pt x="15122" y="14553"/>
                  </a:lnTo>
                  <a:lnTo>
                    <a:pt x="15356" y="7937"/>
                  </a:lnTo>
                  <a:close/>
                  <a:moveTo>
                    <a:pt x="20201" y="7937"/>
                  </a:moveTo>
                  <a:lnTo>
                    <a:pt x="19416" y="14553"/>
                  </a:lnTo>
                  <a:lnTo>
                    <a:pt x="17528" y="14553"/>
                  </a:lnTo>
                  <a:lnTo>
                    <a:pt x="18096" y="7937"/>
                  </a:lnTo>
                  <a:close/>
                  <a:moveTo>
                    <a:pt x="4980" y="16141"/>
                  </a:moveTo>
                  <a:cubicBezTo>
                    <a:pt x="5280" y="18146"/>
                    <a:pt x="5598" y="20101"/>
                    <a:pt x="5882" y="21905"/>
                  </a:cubicBezTo>
                  <a:lnTo>
                    <a:pt x="3894" y="21905"/>
                  </a:lnTo>
                  <a:lnTo>
                    <a:pt x="2925" y="16141"/>
                  </a:lnTo>
                  <a:close/>
                  <a:moveTo>
                    <a:pt x="8221" y="16141"/>
                  </a:moveTo>
                  <a:lnTo>
                    <a:pt x="8672" y="21905"/>
                  </a:lnTo>
                  <a:lnTo>
                    <a:pt x="6099" y="21905"/>
                  </a:lnTo>
                  <a:cubicBezTo>
                    <a:pt x="5849" y="20351"/>
                    <a:pt x="5531" y="18329"/>
                    <a:pt x="5180" y="16141"/>
                  </a:cubicBezTo>
                  <a:close/>
                  <a:moveTo>
                    <a:pt x="11496" y="16141"/>
                  </a:moveTo>
                  <a:lnTo>
                    <a:pt x="11630" y="21905"/>
                  </a:lnTo>
                  <a:lnTo>
                    <a:pt x="8873" y="21905"/>
                  </a:lnTo>
                  <a:lnTo>
                    <a:pt x="8422" y="16141"/>
                  </a:lnTo>
                  <a:close/>
                  <a:moveTo>
                    <a:pt x="14854" y="16141"/>
                  </a:moveTo>
                  <a:lnTo>
                    <a:pt x="14671" y="21905"/>
                  </a:lnTo>
                  <a:lnTo>
                    <a:pt x="11847" y="21905"/>
                  </a:lnTo>
                  <a:lnTo>
                    <a:pt x="11713" y="16141"/>
                  </a:lnTo>
                  <a:close/>
                  <a:moveTo>
                    <a:pt x="17177" y="16141"/>
                  </a:moveTo>
                  <a:lnTo>
                    <a:pt x="16692" y="21905"/>
                  </a:lnTo>
                  <a:lnTo>
                    <a:pt x="14888" y="21905"/>
                  </a:lnTo>
                  <a:lnTo>
                    <a:pt x="15072" y="16141"/>
                  </a:lnTo>
                  <a:close/>
                  <a:moveTo>
                    <a:pt x="19232" y="16141"/>
                  </a:moveTo>
                  <a:lnTo>
                    <a:pt x="18547" y="21905"/>
                  </a:lnTo>
                  <a:lnTo>
                    <a:pt x="16910" y="21905"/>
                  </a:lnTo>
                  <a:lnTo>
                    <a:pt x="17394" y="16141"/>
                  </a:lnTo>
                  <a:close/>
                  <a:moveTo>
                    <a:pt x="1" y="0"/>
                  </a:moveTo>
                  <a:lnTo>
                    <a:pt x="3844" y="22824"/>
                  </a:lnTo>
                  <a:cubicBezTo>
                    <a:pt x="4011" y="23793"/>
                    <a:pt x="4712" y="24595"/>
                    <a:pt x="5665" y="24862"/>
                  </a:cubicBezTo>
                  <a:cubicBezTo>
                    <a:pt x="5681" y="24862"/>
                    <a:pt x="5715" y="24879"/>
                    <a:pt x="5732" y="24879"/>
                  </a:cubicBezTo>
                  <a:cubicBezTo>
                    <a:pt x="5798" y="24896"/>
                    <a:pt x="5865" y="24913"/>
                    <a:pt x="5932" y="24929"/>
                  </a:cubicBezTo>
                  <a:cubicBezTo>
                    <a:pt x="6066" y="24963"/>
                    <a:pt x="6216" y="24979"/>
                    <a:pt x="6367" y="24979"/>
                  </a:cubicBezTo>
                  <a:cubicBezTo>
                    <a:pt x="6367" y="24979"/>
                    <a:pt x="6367" y="24996"/>
                    <a:pt x="6367" y="24996"/>
                  </a:cubicBezTo>
                  <a:lnTo>
                    <a:pt x="6467" y="24979"/>
                  </a:lnTo>
                  <a:lnTo>
                    <a:pt x="15991" y="24979"/>
                  </a:lnTo>
                  <a:cubicBezTo>
                    <a:pt x="16158" y="24979"/>
                    <a:pt x="16342" y="24963"/>
                    <a:pt x="16509" y="24929"/>
                  </a:cubicBezTo>
                  <a:cubicBezTo>
                    <a:pt x="17645" y="24762"/>
                    <a:pt x="18530" y="23843"/>
                    <a:pt x="18664" y="22707"/>
                  </a:cubicBezTo>
                  <a:lnTo>
                    <a:pt x="20519" y="6968"/>
                  </a:lnTo>
                  <a:lnTo>
                    <a:pt x="20602" y="6349"/>
                  </a:lnTo>
                  <a:lnTo>
                    <a:pt x="21337" y="117"/>
                  </a:lnTo>
                  <a:lnTo>
                    <a:pt x="2135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5215435" y="1824654"/>
              <a:ext cx="1158896" cy="762598"/>
            </a:xfrm>
            <a:custGeom>
              <a:avLst/>
              <a:gdLst/>
              <a:ahLst/>
              <a:cxnLst/>
              <a:rect l="l" t="t" r="r" b="b"/>
              <a:pathLst>
                <a:path w="36159" h="23794" extrusionOk="0">
                  <a:moveTo>
                    <a:pt x="2474" y="1"/>
                  </a:moveTo>
                  <a:lnTo>
                    <a:pt x="1" y="23794"/>
                  </a:lnTo>
                  <a:lnTo>
                    <a:pt x="33401" y="23794"/>
                  </a:lnTo>
                  <a:lnTo>
                    <a:pt x="361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5161366" y="1824654"/>
              <a:ext cx="1158319" cy="762598"/>
            </a:xfrm>
            <a:custGeom>
              <a:avLst/>
              <a:gdLst/>
              <a:ahLst/>
              <a:cxnLst/>
              <a:rect l="l" t="t" r="r" b="b"/>
              <a:pathLst>
                <a:path w="36141" h="23794" extrusionOk="0">
                  <a:moveTo>
                    <a:pt x="2456" y="1"/>
                  </a:moveTo>
                  <a:lnTo>
                    <a:pt x="0" y="23794"/>
                  </a:lnTo>
                  <a:lnTo>
                    <a:pt x="33384" y="23794"/>
                  </a:lnTo>
                  <a:lnTo>
                    <a:pt x="3614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5198320" y="1845006"/>
              <a:ext cx="1075310" cy="707440"/>
            </a:xfrm>
            <a:custGeom>
              <a:avLst/>
              <a:gdLst/>
              <a:ahLst/>
              <a:cxnLst/>
              <a:rect l="l" t="t" r="r" b="b"/>
              <a:pathLst>
                <a:path w="33551" h="22073" extrusionOk="0">
                  <a:moveTo>
                    <a:pt x="2306" y="1"/>
                  </a:moveTo>
                  <a:lnTo>
                    <a:pt x="0" y="22073"/>
                  </a:lnTo>
                  <a:lnTo>
                    <a:pt x="30995" y="22073"/>
                  </a:lnTo>
                  <a:lnTo>
                    <a:pt x="3355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5305944" y="1959617"/>
              <a:ext cx="50895" cy="475013"/>
            </a:xfrm>
            <a:custGeom>
              <a:avLst/>
              <a:gdLst/>
              <a:ahLst/>
              <a:cxnLst/>
              <a:rect l="l" t="t" r="r" b="b"/>
              <a:pathLst>
                <a:path w="1588" h="14821" extrusionOk="0">
                  <a:moveTo>
                    <a:pt x="1538" y="0"/>
                  </a:moveTo>
                  <a:lnTo>
                    <a:pt x="1538" y="0"/>
                  </a:lnTo>
                  <a:cubicBezTo>
                    <a:pt x="1504" y="0"/>
                    <a:pt x="1120" y="3309"/>
                    <a:pt x="702" y="7402"/>
                  </a:cubicBezTo>
                  <a:cubicBezTo>
                    <a:pt x="292" y="11267"/>
                    <a:pt x="1" y="14446"/>
                    <a:pt x="12" y="14790"/>
                  </a:cubicBezTo>
                  <a:lnTo>
                    <a:pt x="12" y="14790"/>
                  </a:lnTo>
                  <a:cubicBezTo>
                    <a:pt x="94" y="14447"/>
                    <a:pt x="458" y="11283"/>
                    <a:pt x="853" y="7419"/>
                  </a:cubicBezTo>
                  <a:cubicBezTo>
                    <a:pt x="1270" y="3325"/>
                    <a:pt x="1588" y="0"/>
                    <a:pt x="1538" y="0"/>
                  </a:cubicBezTo>
                  <a:close/>
                  <a:moveTo>
                    <a:pt x="12" y="14790"/>
                  </a:moveTo>
                  <a:cubicBezTo>
                    <a:pt x="7" y="14810"/>
                    <a:pt x="3" y="14821"/>
                    <a:pt x="1" y="14821"/>
                  </a:cubicBezTo>
                  <a:lnTo>
                    <a:pt x="17" y="14821"/>
                  </a:lnTo>
                  <a:cubicBezTo>
                    <a:pt x="14" y="14821"/>
                    <a:pt x="13" y="14810"/>
                    <a:pt x="12" y="1479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5387351" y="1981026"/>
              <a:ext cx="99643" cy="4872"/>
            </a:xfrm>
            <a:custGeom>
              <a:avLst/>
              <a:gdLst/>
              <a:ahLst/>
              <a:cxnLst/>
              <a:rect l="l" t="t" r="r" b="b"/>
              <a:pathLst>
                <a:path w="3109" h="152" extrusionOk="0">
                  <a:moveTo>
                    <a:pt x="1554" y="1"/>
                  </a:moveTo>
                  <a:cubicBezTo>
                    <a:pt x="702" y="1"/>
                    <a:pt x="0" y="34"/>
                    <a:pt x="0" y="68"/>
                  </a:cubicBezTo>
                  <a:cubicBezTo>
                    <a:pt x="0" y="118"/>
                    <a:pt x="702" y="151"/>
                    <a:pt x="1554" y="151"/>
                  </a:cubicBezTo>
                  <a:cubicBezTo>
                    <a:pt x="2423" y="151"/>
                    <a:pt x="3108" y="118"/>
                    <a:pt x="3108" y="68"/>
                  </a:cubicBezTo>
                  <a:cubicBezTo>
                    <a:pt x="3108" y="34"/>
                    <a:pt x="2423" y="1"/>
                    <a:pt x="1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514269" y="1981026"/>
              <a:ext cx="396843" cy="4872"/>
            </a:xfrm>
            <a:custGeom>
              <a:avLst/>
              <a:gdLst/>
              <a:ahLst/>
              <a:cxnLst/>
              <a:rect l="l" t="t" r="r" b="b"/>
              <a:pathLst>
                <a:path w="12382" h="152" extrusionOk="0">
                  <a:moveTo>
                    <a:pt x="6199" y="1"/>
                  </a:moveTo>
                  <a:cubicBezTo>
                    <a:pt x="2774" y="1"/>
                    <a:pt x="0" y="34"/>
                    <a:pt x="0" y="68"/>
                  </a:cubicBezTo>
                  <a:cubicBezTo>
                    <a:pt x="0" y="118"/>
                    <a:pt x="2774" y="151"/>
                    <a:pt x="6199" y="151"/>
                  </a:cubicBezTo>
                  <a:cubicBezTo>
                    <a:pt x="9608" y="151"/>
                    <a:pt x="12381" y="118"/>
                    <a:pt x="12381" y="68"/>
                  </a:cubicBezTo>
                  <a:cubicBezTo>
                    <a:pt x="12381" y="34"/>
                    <a:pt x="9608" y="1"/>
                    <a:pt x="619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375556" y="2232202"/>
              <a:ext cx="99643" cy="4840"/>
            </a:xfrm>
            <a:custGeom>
              <a:avLst/>
              <a:gdLst/>
              <a:ahLst/>
              <a:cxnLst/>
              <a:rect l="l" t="t" r="r" b="b"/>
              <a:pathLst>
                <a:path w="3109" h="151" extrusionOk="0">
                  <a:moveTo>
                    <a:pt x="1555" y="0"/>
                  </a:moveTo>
                  <a:cubicBezTo>
                    <a:pt x="702" y="0"/>
                    <a:pt x="1" y="33"/>
                    <a:pt x="1" y="84"/>
                  </a:cubicBezTo>
                  <a:cubicBezTo>
                    <a:pt x="1" y="117"/>
                    <a:pt x="702" y="150"/>
                    <a:pt x="1555" y="150"/>
                  </a:cubicBezTo>
                  <a:cubicBezTo>
                    <a:pt x="2423" y="150"/>
                    <a:pt x="3108" y="117"/>
                    <a:pt x="3108" y="84"/>
                  </a:cubicBezTo>
                  <a:cubicBezTo>
                    <a:pt x="3108" y="33"/>
                    <a:pt x="2423" y="0"/>
                    <a:pt x="15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502474" y="2232202"/>
              <a:ext cx="397388" cy="4840"/>
            </a:xfrm>
            <a:custGeom>
              <a:avLst/>
              <a:gdLst/>
              <a:ahLst/>
              <a:cxnLst/>
              <a:rect l="l" t="t" r="r" b="b"/>
              <a:pathLst>
                <a:path w="12399" h="151" extrusionOk="0">
                  <a:moveTo>
                    <a:pt x="6199" y="0"/>
                  </a:moveTo>
                  <a:cubicBezTo>
                    <a:pt x="2774" y="0"/>
                    <a:pt x="1" y="33"/>
                    <a:pt x="1" y="84"/>
                  </a:cubicBezTo>
                  <a:cubicBezTo>
                    <a:pt x="1" y="117"/>
                    <a:pt x="2774" y="150"/>
                    <a:pt x="6199" y="150"/>
                  </a:cubicBezTo>
                  <a:cubicBezTo>
                    <a:pt x="9608" y="150"/>
                    <a:pt x="12398" y="117"/>
                    <a:pt x="12398" y="84"/>
                  </a:cubicBezTo>
                  <a:cubicBezTo>
                    <a:pt x="12398" y="33"/>
                    <a:pt x="9625" y="0"/>
                    <a:pt x="619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366999" y="2348383"/>
              <a:ext cx="397388" cy="4872"/>
            </a:xfrm>
            <a:custGeom>
              <a:avLst/>
              <a:gdLst/>
              <a:ahLst/>
              <a:cxnLst/>
              <a:rect l="l" t="t" r="r" b="b"/>
              <a:pathLst>
                <a:path w="12399" h="152" extrusionOk="0">
                  <a:moveTo>
                    <a:pt x="6199" y="1"/>
                  </a:moveTo>
                  <a:cubicBezTo>
                    <a:pt x="2774" y="1"/>
                    <a:pt x="0" y="34"/>
                    <a:pt x="0" y="68"/>
                  </a:cubicBezTo>
                  <a:cubicBezTo>
                    <a:pt x="0" y="118"/>
                    <a:pt x="2774" y="151"/>
                    <a:pt x="6199" y="151"/>
                  </a:cubicBezTo>
                  <a:cubicBezTo>
                    <a:pt x="9624" y="151"/>
                    <a:pt x="12398" y="118"/>
                    <a:pt x="12398" y="68"/>
                  </a:cubicBezTo>
                  <a:cubicBezTo>
                    <a:pt x="12398" y="34"/>
                    <a:pt x="9624" y="1"/>
                    <a:pt x="619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390556" y="2051728"/>
              <a:ext cx="140347" cy="4840"/>
            </a:xfrm>
            <a:custGeom>
              <a:avLst/>
              <a:gdLst/>
              <a:ahLst/>
              <a:cxnLst/>
              <a:rect l="l" t="t" r="r" b="b"/>
              <a:pathLst>
                <a:path w="4379" h="151" extrusionOk="0">
                  <a:moveTo>
                    <a:pt x="2189" y="0"/>
                  </a:moveTo>
                  <a:cubicBezTo>
                    <a:pt x="986" y="0"/>
                    <a:pt x="0" y="34"/>
                    <a:pt x="0" y="84"/>
                  </a:cubicBezTo>
                  <a:cubicBezTo>
                    <a:pt x="0" y="117"/>
                    <a:pt x="986" y="151"/>
                    <a:pt x="2189" y="151"/>
                  </a:cubicBezTo>
                  <a:cubicBezTo>
                    <a:pt x="3409" y="151"/>
                    <a:pt x="4378" y="117"/>
                    <a:pt x="4378" y="84"/>
                  </a:cubicBezTo>
                  <a:cubicBezTo>
                    <a:pt x="4378" y="34"/>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387351" y="2155602"/>
              <a:ext cx="140315" cy="5384"/>
            </a:xfrm>
            <a:custGeom>
              <a:avLst/>
              <a:gdLst/>
              <a:ahLst/>
              <a:cxnLst/>
              <a:rect l="l" t="t" r="r" b="b"/>
              <a:pathLst>
                <a:path w="4378" h="168" extrusionOk="0">
                  <a:moveTo>
                    <a:pt x="2189" y="1"/>
                  </a:moveTo>
                  <a:cubicBezTo>
                    <a:pt x="969" y="1"/>
                    <a:pt x="0" y="51"/>
                    <a:pt x="0" y="84"/>
                  </a:cubicBezTo>
                  <a:cubicBezTo>
                    <a:pt x="0" y="134"/>
                    <a:pt x="969" y="168"/>
                    <a:pt x="2189" y="168"/>
                  </a:cubicBezTo>
                  <a:cubicBezTo>
                    <a:pt x="3392" y="168"/>
                    <a:pt x="4378" y="134"/>
                    <a:pt x="4378" y="84"/>
                  </a:cubicBezTo>
                  <a:cubicBezTo>
                    <a:pt x="4378" y="51"/>
                    <a:pt x="3392" y="1"/>
                    <a:pt x="218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5505679" y="2304475"/>
              <a:ext cx="140347" cy="5384"/>
            </a:xfrm>
            <a:custGeom>
              <a:avLst/>
              <a:gdLst/>
              <a:ahLst/>
              <a:cxnLst/>
              <a:rect l="l" t="t" r="r" b="b"/>
              <a:pathLst>
                <a:path w="4379" h="168" extrusionOk="0">
                  <a:moveTo>
                    <a:pt x="2190" y="1"/>
                  </a:moveTo>
                  <a:cubicBezTo>
                    <a:pt x="987" y="1"/>
                    <a:pt x="1" y="34"/>
                    <a:pt x="1" y="84"/>
                  </a:cubicBezTo>
                  <a:cubicBezTo>
                    <a:pt x="1" y="118"/>
                    <a:pt x="987" y="168"/>
                    <a:pt x="2190" y="168"/>
                  </a:cubicBezTo>
                  <a:cubicBezTo>
                    <a:pt x="3393" y="168"/>
                    <a:pt x="4378" y="118"/>
                    <a:pt x="4378" y="84"/>
                  </a:cubicBezTo>
                  <a:cubicBezTo>
                    <a:pt x="4378" y="34"/>
                    <a:pt x="3393" y="1"/>
                    <a:pt x="2190"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5682948" y="2051728"/>
              <a:ext cx="358287" cy="4840"/>
            </a:xfrm>
            <a:custGeom>
              <a:avLst/>
              <a:gdLst/>
              <a:ahLst/>
              <a:cxnLst/>
              <a:rect l="l" t="t" r="r" b="b"/>
              <a:pathLst>
                <a:path w="11179" h="151" extrusionOk="0">
                  <a:moveTo>
                    <a:pt x="5598" y="0"/>
                  </a:moveTo>
                  <a:cubicBezTo>
                    <a:pt x="2507" y="0"/>
                    <a:pt x="0" y="34"/>
                    <a:pt x="0" y="84"/>
                  </a:cubicBezTo>
                  <a:cubicBezTo>
                    <a:pt x="0" y="117"/>
                    <a:pt x="2507" y="151"/>
                    <a:pt x="5598" y="151"/>
                  </a:cubicBezTo>
                  <a:cubicBezTo>
                    <a:pt x="8689" y="151"/>
                    <a:pt x="11178" y="117"/>
                    <a:pt x="11178" y="84"/>
                  </a:cubicBezTo>
                  <a:cubicBezTo>
                    <a:pt x="11178" y="34"/>
                    <a:pt x="8689" y="0"/>
                    <a:pt x="55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5572632" y="2162044"/>
              <a:ext cx="358287" cy="4840"/>
            </a:xfrm>
            <a:custGeom>
              <a:avLst/>
              <a:gdLst/>
              <a:ahLst/>
              <a:cxnLst/>
              <a:rect l="l" t="t" r="r" b="b"/>
              <a:pathLst>
                <a:path w="11179" h="151" extrusionOk="0">
                  <a:moveTo>
                    <a:pt x="5581" y="0"/>
                  </a:moveTo>
                  <a:cubicBezTo>
                    <a:pt x="2490" y="0"/>
                    <a:pt x="0" y="34"/>
                    <a:pt x="0" y="67"/>
                  </a:cubicBezTo>
                  <a:cubicBezTo>
                    <a:pt x="0" y="117"/>
                    <a:pt x="2490" y="151"/>
                    <a:pt x="5581" y="151"/>
                  </a:cubicBezTo>
                  <a:cubicBezTo>
                    <a:pt x="8672" y="151"/>
                    <a:pt x="11178" y="117"/>
                    <a:pt x="11178" y="67"/>
                  </a:cubicBezTo>
                  <a:cubicBezTo>
                    <a:pt x="11178" y="34"/>
                    <a:pt x="8672" y="0"/>
                    <a:pt x="5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5695800" y="2304475"/>
              <a:ext cx="358287" cy="5384"/>
            </a:xfrm>
            <a:custGeom>
              <a:avLst/>
              <a:gdLst/>
              <a:ahLst/>
              <a:cxnLst/>
              <a:rect l="l" t="t" r="r" b="b"/>
              <a:pathLst>
                <a:path w="11179" h="168" extrusionOk="0">
                  <a:moveTo>
                    <a:pt x="5581" y="1"/>
                  </a:moveTo>
                  <a:cubicBezTo>
                    <a:pt x="2507" y="1"/>
                    <a:pt x="0" y="34"/>
                    <a:pt x="0" y="84"/>
                  </a:cubicBezTo>
                  <a:cubicBezTo>
                    <a:pt x="0" y="118"/>
                    <a:pt x="2507" y="168"/>
                    <a:pt x="5581" y="168"/>
                  </a:cubicBezTo>
                  <a:cubicBezTo>
                    <a:pt x="8672" y="168"/>
                    <a:pt x="11178" y="118"/>
                    <a:pt x="11178" y="84"/>
                  </a:cubicBezTo>
                  <a:cubicBezTo>
                    <a:pt x="11178" y="34"/>
                    <a:pt x="8672" y="1"/>
                    <a:pt x="5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5368602" y="2431938"/>
              <a:ext cx="358287" cy="5384"/>
            </a:xfrm>
            <a:custGeom>
              <a:avLst/>
              <a:gdLst/>
              <a:ahLst/>
              <a:cxnLst/>
              <a:rect l="l" t="t" r="r" b="b"/>
              <a:pathLst>
                <a:path w="11179" h="168" extrusionOk="0">
                  <a:moveTo>
                    <a:pt x="5581" y="0"/>
                  </a:moveTo>
                  <a:cubicBezTo>
                    <a:pt x="2507" y="0"/>
                    <a:pt x="0" y="34"/>
                    <a:pt x="0" y="84"/>
                  </a:cubicBezTo>
                  <a:cubicBezTo>
                    <a:pt x="0" y="134"/>
                    <a:pt x="2507" y="167"/>
                    <a:pt x="5581" y="167"/>
                  </a:cubicBezTo>
                  <a:cubicBezTo>
                    <a:pt x="8672" y="167"/>
                    <a:pt x="11178" y="134"/>
                    <a:pt x="11178" y="84"/>
                  </a:cubicBezTo>
                  <a:cubicBezTo>
                    <a:pt x="11178" y="34"/>
                    <a:pt x="8672" y="0"/>
                    <a:pt x="5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5764868" y="2431938"/>
              <a:ext cx="358287" cy="5384"/>
            </a:xfrm>
            <a:custGeom>
              <a:avLst/>
              <a:gdLst/>
              <a:ahLst/>
              <a:cxnLst/>
              <a:rect l="l" t="t" r="r" b="b"/>
              <a:pathLst>
                <a:path w="11179" h="168" extrusionOk="0">
                  <a:moveTo>
                    <a:pt x="5598" y="0"/>
                  </a:moveTo>
                  <a:cubicBezTo>
                    <a:pt x="2507" y="0"/>
                    <a:pt x="1" y="34"/>
                    <a:pt x="1" y="84"/>
                  </a:cubicBezTo>
                  <a:cubicBezTo>
                    <a:pt x="1" y="134"/>
                    <a:pt x="2507" y="167"/>
                    <a:pt x="5598" y="167"/>
                  </a:cubicBezTo>
                  <a:cubicBezTo>
                    <a:pt x="8673" y="167"/>
                    <a:pt x="11179" y="134"/>
                    <a:pt x="11179" y="84"/>
                  </a:cubicBezTo>
                  <a:cubicBezTo>
                    <a:pt x="11179" y="34"/>
                    <a:pt x="8673" y="0"/>
                    <a:pt x="55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5368602" y="2473699"/>
              <a:ext cx="358287" cy="4840"/>
            </a:xfrm>
            <a:custGeom>
              <a:avLst/>
              <a:gdLst/>
              <a:ahLst/>
              <a:cxnLst/>
              <a:rect l="l" t="t" r="r" b="b"/>
              <a:pathLst>
                <a:path w="11179" h="151" extrusionOk="0">
                  <a:moveTo>
                    <a:pt x="5581" y="1"/>
                  </a:moveTo>
                  <a:cubicBezTo>
                    <a:pt x="2490" y="1"/>
                    <a:pt x="0" y="34"/>
                    <a:pt x="0" y="67"/>
                  </a:cubicBezTo>
                  <a:cubicBezTo>
                    <a:pt x="0" y="118"/>
                    <a:pt x="2507" y="151"/>
                    <a:pt x="5581" y="151"/>
                  </a:cubicBezTo>
                  <a:cubicBezTo>
                    <a:pt x="8672" y="151"/>
                    <a:pt x="11178" y="118"/>
                    <a:pt x="11178" y="67"/>
                  </a:cubicBezTo>
                  <a:cubicBezTo>
                    <a:pt x="11178" y="34"/>
                    <a:pt x="8672" y="1"/>
                    <a:pt x="5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385748" y="2081695"/>
              <a:ext cx="358800" cy="4872"/>
            </a:xfrm>
            <a:custGeom>
              <a:avLst/>
              <a:gdLst/>
              <a:ahLst/>
              <a:cxnLst/>
              <a:rect l="l" t="t" r="r" b="b"/>
              <a:pathLst>
                <a:path w="11195" h="152" extrusionOk="0">
                  <a:moveTo>
                    <a:pt x="5597" y="1"/>
                  </a:moveTo>
                  <a:cubicBezTo>
                    <a:pt x="2506" y="1"/>
                    <a:pt x="0" y="34"/>
                    <a:pt x="0" y="84"/>
                  </a:cubicBezTo>
                  <a:cubicBezTo>
                    <a:pt x="0" y="118"/>
                    <a:pt x="2506" y="151"/>
                    <a:pt x="5597" y="151"/>
                  </a:cubicBezTo>
                  <a:cubicBezTo>
                    <a:pt x="8689" y="151"/>
                    <a:pt x="11195" y="118"/>
                    <a:pt x="11195" y="84"/>
                  </a:cubicBezTo>
                  <a:cubicBezTo>
                    <a:pt x="11195" y="34"/>
                    <a:pt x="8689" y="1"/>
                    <a:pt x="5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556575" y="2052241"/>
              <a:ext cx="92144" cy="4872"/>
            </a:xfrm>
            <a:custGeom>
              <a:avLst/>
              <a:gdLst/>
              <a:ahLst/>
              <a:cxnLst/>
              <a:rect l="l" t="t" r="r" b="b"/>
              <a:pathLst>
                <a:path w="2875" h="152" extrusionOk="0">
                  <a:moveTo>
                    <a:pt x="1437" y="1"/>
                  </a:moveTo>
                  <a:cubicBezTo>
                    <a:pt x="635" y="1"/>
                    <a:pt x="0" y="34"/>
                    <a:pt x="0" y="85"/>
                  </a:cubicBezTo>
                  <a:cubicBezTo>
                    <a:pt x="0" y="118"/>
                    <a:pt x="635" y="151"/>
                    <a:pt x="1437" y="151"/>
                  </a:cubicBezTo>
                  <a:cubicBezTo>
                    <a:pt x="2222" y="151"/>
                    <a:pt x="2874" y="118"/>
                    <a:pt x="2874" y="85"/>
                  </a:cubicBezTo>
                  <a:cubicBezTo>
                    <a:pt x="2874" y="34"/>
                    <a:pt x="2222"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5371262" y="2266463"/>
              <a:ext cx="92144" cy="4840"/>
            </a:xfrm>
            <a:custGeom>
              <a:avLst/>
              <a:gdLst/>
              <a:ahLst/>
              <a:cxnLst/>
              <a:rect l="l" t="t" r="r" b="b"/>
              <a:pathLst>
                <a:path w="2875" h="151" extrusionOk="0">
                  <a:moveTo>
                    <a:pt x="1438" y="0"/>
                  </a:moveTo>
                  <a:cubicBezTo>
                    <a:pt x="636" y="0"/>
                    <a:pt x="1" y="34"/>
                    <a:pt x="1" y="84"/>
                  </a:cubicBezTo>
                  <a:cubicBezTo>
                    <a:pt x="1" y="117"/>
                    <a:pt x="636" y="151"/>
                    <a:pt x="1438" y="151"/>
                  </a:cubicBezTo>
                  <a:cubicBezTo>
                    <a:pt x="2240" y="151"/>
                    <a:pt x="2875" y="117"/>
                    <a:pt x="2875" y="84"/>
                  </a:cubicBezTo>
                  <a:cubicBezTo>
                    <a:pt x="2875" y="34"/>
                    <a:pt x="2240" y="0"/>
                    <a:pt x="14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5369146" y="2304475"/>
              <a:ext cx="92144" cy="5384"/>
            </a:xfrm>
            <a:custGeom>
              <a:avLst/>
              <a:gdLst/>
              <a:ahLst/>
              <a:cxnLst/>
              <a:rect l="l" t="t" r="r" b="b"/>
              <a:pathLst>
                <a:path w="2875" h="168" extrusionOk="0">
                  <a:moveTo>
                    <a:pt x="1437" y="1"/>
                  </a:moveTo>
                  <a:cubicBezTo>
                    <a:pt x="635" y="1"/>
                    <a:pt x="0" y="34"/>
                    <a:pt x="0" y="84"/>
                  </a:cubicBezTo>
                  <a:cubicBezTo>
                    <a:pt x="0" y="118"/>
                    <a:pt x="635" y="168"/>
                    <a:pt x="1437" y="168"/>
                  </a:cubicBezTo>
                  <a:cubicBezTo>
                    <a:pt x="2239" y="168"/>
                    <a:pt x="2874" y="118"/>
                    <a:pt x="2874" y="84"/>
                  </a:cubicBezTo>
                  <a:cubicBezTo>
                    <a:pt x="2874" y="34"/>
                    <a:pt x="2239"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263638" y="1917856"/>
              <a:ext cx="997684" cy="5384"/>
            </a:xfrm>
            <a:custGeom>
              <a:avLst/>
              <a:gdLst/>
              <a:ahLst/>
              <a:cxnLst/>
              <a:rect l="l" t="t" r="r" b="b"/>
              <a:pathLst>
                <a:path w="31129" h="168" extrusionOk="0">
                  <a:moveTo>
                    <a:pt x="15556" y="0"/>
                  </a:moveTo>
                  <a:cubicBezTo>
                    <a:pt x="6968" y="0"/>
                    <a:pt x="1" y="50"/>
                    <a:pt x="1" y="84"/>
                  </a:cubicBezTo>
                  <a:cubicBezTo>
                    <a:pt x="1" y="134"/>
                    <a:pt x="6968" y="167"/>
                    <a:pt x="15556" y="167"/>
                  </a:cubicBezTo>
                  <a:cubicBezTo>
                    <a:pt x="24161" y="167"/>
                    <a:pt x="31129" y="134"/>
                    <a:pt x="31129" y="84"/>
                  </a:cubicBezTo>
                  <a:cubicBezTo>
                    <a:pt x="31129" y="50"/>
                    <a:pt x="24161" y="0"/>
                    <a:pt x="155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315046" y="1875005"/>
              <a:ext cx="27339" cy="23877"/>
            </a:xfrm>
            <a:custGeom>
              <a:avLst/>
              <a:gdLst/>
              <a:ahLst/>
              <a:cxnLst/>
              <a:rect l="l" t="t" r="r" b="b"/>
              <a:pathLst>
                <a:path w="853" h="745" extrusionOk="0">
                  <a:moveTo>
                    <a:pt x="485" y="0"/>
                  </a:moveTo>
                  <a:cubicBezTo>
                    <a:pt x="168" y="0"/>
                    <a:pt x="1" y="401"/>
                    <a:pt x="235" y="635"/>
                  </a:cubicBezTo>
                  <a:cubicBezTo>
                    <a:pt x="310" y="711"/>
                    <a:pt x="401" y="744"/>
                    <a:pt x="489" y="744"/>
                  </a:cubicBezTo>
                  <a:cubicBezTo>
                    <a:pt x="676" y="744"/>
                    <a:pt x="853" y="595"/>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5365909" y="1875005"/>
              <a:ext cx="27371" cy="23877"/>
            </a:xfrm>
            <a:custGeom>
              <a:avLst/>
              <a:gdLst/>
              <a:ahLst/>
              <a:cxnLst/>
              <a:rect l="l" t="t" r="r" b="b"/>
              <a:pathLst>
                <a:path w="854" h="745" extrusionOk="0">
                  <a:moveTo>
                    <a:pt x="485" y="0"/>
                  </a:moveTo>
                  <a:cubicBezTo>
                    <a:pt x="151" y="0"/>
                    <a:pt x="1" y="401"/>
                    <a:pt x="218" y="635"/>
                  </a:cubicBezTo>
                  <a:cubicBezTo>
                    <a:pt x="293" y="711"/>
                    <a:pt x="386" y="744"/>
                    <a:pt x="477" y="744"/>
                  </a:cubicBezTo>
                  <a:cubicBezTo>
                    <a:pt x="669" y="744"/>
                    <a:pt x="853" y="595"/>
                    <a:pt x="853" y="368"/>
                  </a:cubicBezTo>
                  <a:cubicBezTo>
                    <a:pt x="853" y="168"/>
                    <a:pt x="686" y="0"/>
                    <a:pt x="4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5416260" y="1875005"/>
              <a:ext cx="27883" cy="23877"/>
            </a:xfrm>
            <a:custGeom>
              <a:avLst/>
              <a:gdLst/>
              <a:ahLst/>
              <a:cxnLst/>
              <a:rect l="l" t="t" r="r" b="b"/>
              <a:pathLst>
                <a:path w="870" h="745" extrusionOk="0">
                  <a:moveTo>
                    <a:pt x="502" y="0"/>
                  </a:moveTo>
                  <a:cubicBezTo>
                    <a:pt x="168" y="0"/>
                    <a:pt x="1" y="401"/>
                    <a:pt x="234" y="635"/>
                  </a:cubicBezTo>
                  <a:cubicBezTo>
                    <a:pt x="310" y="711"/>
                    <a:pt x="402" y="744"/>
                    <a:pt x="493" y="744"/>
                  </a:cubicBezTo>
                  <a:cubicBezTo>
                    <a:pt x="685" y="744"/>
                    <a:pt x="869" y="595"/>
                    <a:pt x="869" y="368"/>
                  </a:cubicBezTo>
                  <a:cubicBezTo>
                    <a:pt x="869" y="168"/>
                    <a:pt x="702" y="0"/>
                    <a:pt x="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565990" y="1808052"/>
              <a:ext cx="1218862" cy="802244"/>
            </a:xfrm>
            <a:custGeom>
              <a:avLst/>
              <a:gdLst/>
              <a:ahLst/>
              <a:cxnLst/>
              <a:rect l="l" t="t" r="r" b="b"/>
              <a:pathLst>
                <a:path w="38030" h="25031" extrusionOk="0">
                  <a:moveTo>
                    <a:pt x="2607" y="1"/>
                  </a:moveTo>
                  <a:lnTo>
                    <a:pt x="1" y="25030"/>
                  </a:lnTo>
                  <a:lnTo>
                    <a:pt x="35139" y="25030"/>
                  </a:lnTo>
                  <a:lnTo>
                    <a:pt x="380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508684" y="1808052"/>
              <a:ext cx="1218862" cy="802244"/>
            </a:xfrm>
            <a:custGeom>
              <a:avLst/>
              <a:gdLst/>
              <a:ahLst/>
              <a:cxnLst/>
              <a:rect l="l" t="t" r="r" b="b"/>
              <a:pathLst>
                <a:path w="38030" h="25031" extrusionOk="0">
                  <a:moveTo>
                    <a:pt x="2608" y="1"/>
                  </a:moveTo>
                  <a:lnTo>
                    <a:pt x="1" y="25030"/>
                  </a:lnTo>
                  <a:lnTo>
                    <a:pt x="35139" y="25030"/>
                  </a:lnTo>
                  <a:lnTo>
                    <a:pt x="3803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548330" y="1829494"/>
              <a:ext cx="1131012" cy="744393"/>
            </a:xfrm>
            <a:custGeom>
              <a:avLst/>
              <a:gdLst/>
              <a:ahLst/>
              <a:cxnLst/>
              <a:rect l="l" t="t" r="r" b="b"/>
              <a:pathLst>
                <a:path w="35289" h="23226" extrusionOk="0">
                  <a:moveTo>
                    <a:pt x="2406" y="0"/>
                  </a:moveTo>
                  <a:lnTo>
                    <a:pt x="0" y="23225"/>
                  </a:lnTo>
                  <a:lnTo>
                    <a:pt x="32599" y="23225"/>
                  </a:lnTo>
                  <a:lnTo>
                    <a:pt x="3528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660794" y="1938720"/>
              <a:ext cx="54100" cy="499660"/>
            </a:xfrm>
            <a:custGeom>
              <a:avLst/>
              <a:gdLst/>
              <a:ahLst/>
              <a:cxnLst/>
              <a:rect l="l" t="t" r="r" b="b"/>
              <a:pathLst>
                <a:path w="1688" h="15590" extrusionOk="0">
                  <a:moveTo>
                    <a:pt x="1654" y="1"/>
                  </a:moveTo>
                  <a:lnTo>
                    <a:pt x="1654" y="1"/>
                  </a:lnTo>
                  <a:cubicBezTo>
                    <a:pt x="1604" y="1"/>
                    <a:pt x="1220" y="3493"/>
                    <a:pt x="769" y="7787"/>
                  </a:cubicBezTo>
                  <a:cubicBezTo>
                    <a:pt x="318" y="12098"/>
                    <a:pt x="0" y="15590"/>
                    <a:pt x="50" y="15590"/>
                  </a:cubicBezTo>
                  <a:cubicBezTo>
                    <a:pt x="50" y="15590"/>
                    <a:pt x="51" y="15590"/>
                    <a:pt x="51" y="15590"/>
                  </a:cubicBezTo>
                  <a:cubicBezTo>
                    <a:pt x="86" y="15590"/>
                    <a:pt x="486" y="12104"/>
                    <a:pt x="919" y="7804"/>
                  </a:cubicBezTo>
                  <a:cubicBezTo>
                    <a:pt x="1370" y="3510"/>
                    <a:pt x="1688" y="17"/>
                    <a:pt x="16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747553" y="1961219"/>
              <a:ext cx="104964" cy="5384"/>
            </a:xfrm>
            <a:custGeom>
              <a:avLst/>
              <a:gdLst/>
              <a:ahLst/>
              <a:cxnLst/>
              <a:rect l="l" t="t" r="r" b="b"/>
              <a:pathLst>
                <a:path w="3275" h="168" extrusionOk="0">
                  <a:moveTo>
                    <a:pt x="1637" y="1"/>
                  </a:moveTo>
                  <a:cubicBezTo>
                    <a:pt x="735" y="1"/>
                    <a:pt x="0" y="34"/>
                    <a:pt x="0" y="84"/>
                  </a:cubicBezTo>
                  <a:cubicBezTo>
                    <a:pt x="0" y="117"/>
                    <a:pt x="735" y="168"/>
                    <a:pt x="1637" y="168"/>
                  </a:cubicBezTo>
                  <a:cubicBezTo>
                    <a:pt x="2540" y="168"/>
                    <a:pt x="3275" y="117"/>
                    <a:pt x="3275" y="84"/>
                  </a:cubicBezTo>
                  <a:cubicBezTo>
                    <a:pt x="3275" y="34"/>
                    <a:pt x="2540" y="1"/>
                    <a:pt x="16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880881" y="1961219"/>
              <a:ext cx="417740" cy="5384"/>
            </a:xfrm>
            <a:custGeom>
              <a:avLst/>
              <a:gdLst/>
              <a:ahLst/>
              <a:cxnLst/>
              <a:rect l="l" t="t" r="r" b="b"/>
              <a:pathLst>
                <a:path w="13034" h="168" extrusionOk="0">
                  <a:moveTo>
                    <a:pt x="6517" y="1"/>
                  </a:moveTo>
                  <a:cubicBezTo>
                    <a:pt x="2924" y="1"/>
                    <a:pt x="0" y="34"/>
                    <a:pt x="0" y="84"/>
                  </a:cubicBezTo>
                  <a:cubicBezTo>
                    <a:pt x="0" y="117"/>
                    <a:pt x="2924" y="168"/>
                    <a:pt x="6517" y="168"/>
                  </a:cubicBezTo>
                  <a:cubicBezTo>
                    <a:pt x="10126" y="168"/>
                    <a:pt x="13033" y="117"/>
                    <a:pt x="13033" y="84"/>
                  </a:cubicBezTo>
                  <a:cubicBezTo>
                    <a:pt x="13033" y="34"/>
                    <a:pt x="10126" y="1"/>
                    <a:pt x="651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735214" y="2225760"/>
              <a:ext cx="104996" cy="5384"/>
            </a:xfrm>
            <a:custGeom>
              <a:avLst/>
              <a:gdLst/>
              <a:ahLst/>
              <a:cxnLst/>
              <a:rect l="l" t="t" r="r" b="b"/>
              <a:pathLst>
                <a:path w="3276" h="168" extrusionOk="0">
                  <a:moveTo>
                    <a:pt x="1638" y="1"/>
                  </a:moveTo>
                  <a:cubicBezTo>
                    <a:pt x="736" y="1"/>
                    <a:pt x="1" y="34"/>
                    <a:pt x="1" y="84"/>
                  </a:cubicBezTo>
                  <a:cubicBezTo>
                    <a:pt x="1" y="117"/>
                    <a:pt x="736" y="168"/>
                    <a:pt x="1638" y="168"/>
                  </a:cubicBezTo>
                  <a:cubicBezTo>
                    <a:pt x="2540" y="168"/>
                    <a:pt x="3276" y="117"/>
                    <a:pt x="3276" y="84"/>
                  </a:cubicBezTo>
                  <a:cubicBezTo>
                    <a:pt x="3276" y="34"/>
                    <a:pt x="2540" y="1"/>
                    <a:pt x="16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868574" y="2225760"/>
              <a:ext cx="417708" cy="5384"/>
            </a:xfrm>
            <a:custGeom>
              <a:avLst/>
              <a:gdLst/>
              <a:ahLst/>
              <a:cxnLst/>
              <a:rect l="l" t="t" r="r" b="b"/>
              <a:pathLst>
                <a:path w="13033" h="168" extrusionOk="0">
                  <a:moveTo>
                    <a:pt x="6516" y="1"/>
                  </a:moveTo>
                  <a:cubicBezTo>
                    <a:pt x="2907" y="1"/>
                    <a:pt x="0" y="34"/>
                    <a:pt x="0" y="84"/>
                  </a:cubicBezTo>
                  <a:cubicBezTo>
                    <a:pt x="0" y="117"/>
                    <a:pt x="2924" y="168"/>
                    <a:pt x="6516" y="168"/>
                  </a:cubicBezTo>
                  <a:cubicBezTo>
                    <a:pt x="10109" y="168"/>
                    <a:pt x="13033" y="117"/>
                    <a:pt x="13033" y="84"/>
                  </a:cubicBezTo>
                  <a:cubicBezTo>
                    <a:pt x="13033" y="34"/>
                    <a:pt x="10126" y="1"/>
                    <a:pt x="6516"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726111" y="2347870"/>
              <a:ext cx="417740" cy="4840"/>
            </a:xfrm>
            <a:custGeom>
              <a:avLst/>
              <a:gdLst/>
              <a:ahLst/>
              <a:cxnLst/>
              <a:rect l="l" t="t" r="r" b="b"/>
              <a:pathLst>
                <a:path w="13034" h="151" extrusionOk="0">
                  <a:moveTo>
                    <a:pt x="6517" y="0"/>
                  </a:moveTo>
                  <a:cubicBezTo>
                    <a:pt x="2925" y="0"/>
                    <a:pt x="1" y="33"/>
                    <a:pt x="1" y="84"/>
                  </a:cubicBezTo>
                  <a:cubicBezTo>
                    <a:pt x="1" y="117"/>
                    <a:pt x="2925" y="150"/>
                    <a:pt x="6517" y="150"/>
                  </a:cubicBezTo>
                  <a:cubicBezTo>
                    <a:pt x="10126" y="150"/>
                    <a:pt x="13033" y="117"/>
                    <a:pt x="13033" y="84"/>
                  </a:cubicBezTo>
                  <a:cubicBezTo>
                    <a:pt x="13033" y="33"/>
                    <a:pt x="10126" y="0"/>
                    <a:pt x="6517"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751271" y="2036184"/>
              <a:ext cx="147302" cy="4872"/>
            </a:xfrm>
            <a:custGeom>
              <a:avLst/>
              <a:gdLst/>
              <a:ahLst/>
              <a:cxnLst/>
              <a:rect l="l" t="t" r="r" b="b"/>
              <a:pathLst>
                <a:path w="4596" h="152" extrusionOk="0">
                  <a:moveTo>
                    <a:pt x="2290" y="1"/>
                  </a:moveTo>
                  <a:cubicBezTo>
                    <a:pt x="1020" y="1"/>
                    <a:pt x="1" y="34"/>
                    <a:pt x="1" y="68"/>
                  </a:cubicBezTo>
                  <a:cubicBezTo>
                    <a:pt x="1" y="118"/>
                    <a:pt x="1020" y="151"/>
                    <a:pt x="2290" y="151"/>
                  </a:cubicBezTo>
                  <a:cubicBezTo>
                    <a:pt x="3560" y="151"/>
                    <a:pt x="4596" y="118"/>
                    <a:pt x="4596" y="68"/>
                  </a:cubicBezTo>
                  <a:cubicBezTo>
                    <a:pt x="4596" y="34"/>
                    <a:pt x="3560" y="1"/>
                    <a:pt x="2290"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747553" y="2145443"/>
              <a:ext cx="147270" cy="4840"/>
            </a:xfrm>
            <a:custGeom>
              <a:avLst/>
              <a:gdLst/>
              <a:ahLst/>
              <a:cxnLst/>
              <a:rect l="l" t="t" r="r" b="b"/>
              <a:pathLst>
                <a:path w="4595" h="151" extrusionOk="0">
                  <a:moveTo>
                    <a:pt x="2289" y="0"/>
                  </a:moveTo>
                  <a:cubicBezTo>
                    <a:pt x="1019" y="0"/>
                    <a:pt x="0" y="34"/>
                    <a:pt x="0" y="84"/>
                  </a:cubicBezTo>
                  <a:cubicBezTo>
                    <a:pt x="0" y="117"/>
                    <a:pt x="1019" y="151"/>
                    <a:pt x="2289" y="151"/>
                  </a:cubicBezTo>
                  <a:cubicBezTo>
                    <a:pt x="3559" y="151"/>
                    <a:pt x="4595" y="117"/>
                    <a:pt x="4595" y="84"/>
                  </a:cubicBezTo>
                  <a:cubicBezTo>
                    <a:pt x="4595" y="34"/>
                    <a:pt x="3559" y="0"/>
                    <a:pt x="22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872324" y="2301815"/>
              <a:ext cx="147270" cy="5384"/>
            </a:xfrm>
            <a:custGeom>
              <a:avLst/>
              <a:gdLst/>
              <a:ahLst/>
              <a:cxnLst/>
              <a:rect l="l" t="t" r="r" b="b"/>
              <a:pathLst>
                <a:path w="4595" h="168" extrusionOk="0">
                  <a:moveTo>
                    <a:pt x="2289" y="0"/>
                  </a:moveTo>
                  <a:cubicBezTo>
                    <a:pt x="1019" y="0"/>
                    <a:pt x="0" y="34"/>
                    <a:pt x="0" y="84"/>
                  </a:cubicBezTo>
                  <a:cubicBezTo>
                    <a:pt x="0" y="134"/>
                    <a:pt x="1019" y="167"/>
                    <a:pt x="2289" y="167"/>
                  </a:cubicBezTo>
                  <a:cubicBezTo>
                    <a:pt x="3559" y="167"/>
                    <a:pt x="4595" y="134"/>
                    <a:pt x="4595" y="84"/>
                  </a:cubicBezTo>
                  <a:cubicBezTo>
                    <a:pt x="4595" y="34"/>
                    <a:pt x="3559" y="0"/>
                    <a:pt x="22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7058662" y="2036184"/>
              <a:ext cx="377036" cy="4872"/>
            </a:xfrm>
            <a:custGeom>
              <a:avLst/>
              <a:gdLst/>
              <a:ahLst/>
              <a:cxnLst/>
              <a:rect l="l" t="t" r="r" b="b"/>
              <a:pathLst>
                <a:path w="11764" h="152" extrusionOk="0">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6941936" y="2151853"/>
              <a:ext cx="377036" cy="4872"/>
            </a:xfrm>
            <a:custGeom>
              <a:avLst/>
              <a:gdLst/>
              <a:ahLst/>
              <a:cxnLst/>
              <a:rect l="l" t="t" r="r" b="b"/>
              <a:pathLst>
                <a:path w="11764" h="152" extrusionOk="0">
                  <a:moveTo>
                    <a:pt x="5882" y="1"/>
                  </a:moveTo>
                  <a:cubicBezTo>
                    <a:pt x="2640" y="1"/>
                    <a:pt x="0" y="34"/>
                    <a:pt x="0" y="84"/>
                  </a:cubicBezTo>
                  <a:cubicBezTo>
                    <a:pt x="0" y="118"/>
                    <a:pt x="2640" y="151"/>
                    <a:pt x="5882" y="151"/>
                  </a:cubicBezTo>
                  <a:cubicBezTo>
                    <a:pt x="9140" y="151"/>
                    <a:pt x="11763" y="118"/>
                    <a:pt x="11763" y="84"/>
                  </a:cubicBezTo>
                  <a:cubicBezTo>
                    <a:pt x="11763" y="34"/>
                    <a:pt x="9140"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7072059" y="2301815"/>
              <a:ext cx="377036" cy="5384"/>
            </a:xfrm>
            <a:custGeom>
              <a:avLst/>
              <a:gdLst/>
              <a:ahLst/>
              <a:cxnLst/>
              <a:rect l="l" t="t" r="r" b="b"/>
              <a:pathLst>
                <a:path w="11764" h="168" extrusionOk="0">
                  <a:moveTo>
                    <a:pt x="5882" y="0"/>
                  </a:moveTo>
                  <a:cubicBezTo>
                    <a:pt x="2624" y="0"/>
                    <a:pt x="0" y="34"/>
                    <a:pt x="0" y="84"/>
                  </a:cubicBezTo>
                  <a:cubicBezTo>
                    <a:pt x="0" y="134"/>
                    <a:pt x="2624" y="167"/>
                    <a:pt x="5882" y="167"/>
                  </a:cubicBezTo>
                  <a:cubicBezTo>
                    <a:pt x="9123" y="167"/>
                    <a:pt x="11763" y="134"/>
                    <a:pt x="11763" y="84"/>
                  </a:cubicBezTo>
                  <a:cubicBezTo>
                    <a:pt x="11763" y="34"/>
                    <a:pt x="9123"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6727714" y="2436200"/>
              <a:ext cx="377036" cy="4872"/>
            </a:xfrm>
            <a:custGeom>
              <a:avLst/>
              <a:gdLst/>
              <a:ahLst/>
              <a:cxnLst/>
              <a:rect l="l" t="t" r="r" b="b"/>
              <a:pathLst>
                <a:path w="11764" h="152" extrusionOk="0">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7144364" y="2436200"/>
              <a:ext cx="377004" cy="4872"/>
            </a:xfrm>
            <a:custGeom>
              <a:avLst/>
              <a:gdLst/>
              <a:ahLst/>
              <a:cxnLst/>
              <a:rect l="l" t="t" r="r" b="b"/>
              <a:pathLst>
                <a:path w="11763" h="152" extrusionOk="0">
                  <a:moveTo>
                    <a:pt x="5881" y="1"/>
                  </a:moveTo>
                  <a:cubicBezTo>
                    <a:pt x="2640" y="1"/>
                    <a:pt x="0" y="34"/>
                    <a:pt x="0" y="68"/>
                  </a:cubicBezTo>
                  <a:cubicBezTo>
                    <a:pt x="0" y="118"/>
                    <a:pt x="2640" y="151"/>
                    <a:pt x="5881" y="151"/>
                  </a:cubicBezTo>
                  <a:cubicBezTo>
                    <a:pt x="9140" y="151"/>
                    <a:pt x="11763" y="118"/>
                    <a:pt x="11763" y="68"/>
                  </a:cubicBezTo>
                  <a:cubicBezTo>
                    <a:pt x="11763" y="34"/>
                    <a:pt x="9140" y="1"/>
                    <a:pt x="58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6727714" y="2479596"/>
              <a:ext cx="377036" cy="5384"/>
            </a:xfrm>
            <a:custGeom>
              <a:avLst/>
              <a:gdLst/>
              <a:ahLst/>
              <a:cxnLst/>
              <a:rect l="l" t="t" r="r" b="b"/>
              <a:pathLst>
                <a:path w="11764" h="168" extrusionOk="0">
                  <a:moveTo>
                    <a:pt x="5882" y="0"/>
                  </a:moveTo>
                  <a:cubicBezTo>
                    <a:pt x="2624" y="0"/>
                    <a:pt x="1" y="34"/>
                    <a:pt x="1" y="84"/>
                  </a:cubicBezTo>
                  <a:cubicBezTo>
                    <a:pt x="1" y="117"/>
                    <a:pt x="2624" y="167"/>
                    <a:pt x="5882" y="167"/>
                  </a:cubicBezTo>
                  <a:cubicBezTo>
                    <a:pt x="9124" y="167"/>
                    <a:pt x="11764" y="117"/>
                    <a:pt x="11764" y="84"/>
                  </a:cubicBezTo>
                  <a:cubicBezTo>
                    <a:pt x="11764" y="34"/>
                    <a:pt x="9124"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6745918" y="2067241"/>
              <a:ext cx="377036" cy="5384"/>
            </a:xfrm>
            <a:custGeom>
              <a:avLst/>
              <a:gdLst/>
              <a:ahLst/>
              <a:cxnLst/>
              <a:rect l="l" t="t" r="r" b="b"/>
              <a:pathLst>
                <a:path w="11764" h="168" extrusionOk="0">
                  <a:moveTo>
                    <a:pt x="5882" y="1"/>
                  </a:moveTo>
                  <a:cubicBezTo>
                    <a:pt x="2641" y="1"/>
                    <a:pt x="1" y="34"/>
                    <a:pt x="1" y="84"/>
                  </a:cubicBezTo>
                  <a:cubicBezTo>
                    <a:pt x="1" y="134"/>
                    <a:pt x="2641" y="168"/>
                    <a:pt x="5882" y="168"/>
                  </a:cubicBezTo>
                  <a:cubicBezTo>
                    <a:pt x="9124" y="168"/>
                    <a:pt x="11764" y="134"/>
                    <a:pt x="11764" y="84"/>
                  </a:cubicBezTo>
                  <a:cubicBezTo>
                    <a:pt x="11764" y="34"/>
                    <a:pt x="9140" y="1"/>
                    <a:pt x="5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6925334" y="2036184"/>
              <a:ext cx="96951" cy="5384"/>
            </a:xfrm>
            <a:custGeom>
              <a:avLst/>
              <a:gdLst/>
              <a:ahLst/>
              <a:cxnLst/>
              <a:rect l="l" t="t" r="r" b="b"/>
              <a:pathLst>
                <a:path w="3025" h="168" extrusionOk="0">
                  <a:moveTo>
                    <a:pt x="1521" y="1"/>
                  </a:moveTo>
                  <a:cubicBezTo>
                    <a:pt x="685" y="1"/>
                    <a:pt x="0" y="51"/>
                    <a:pt x="0" y="84"/>
                  </a:cubicBezTo>
                  <a:cubicBezTo>
                    <a:pt x="0" y="134"/>
                    <a:pt x="685" y="168"/>
                    <a:pt x="1521" y="168"/>
                  </a:cubicBezTo>
                  <a:cubicBezTo>
                    <a:pt x="2356" y="168"/>
                    <a:pt x="3025" y="134"/>
                    <a:pt x="3025" y="84"/>
                  </a:cubicBezTo>
                  <a:cubicBezTo>
                    <a:pt x="3025" y="51"/>
                    <a:pt x="2356" y="1"/>
                    <a:pt x="15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6730406" y="2261624"/>
              <a:ext cx="97496" cy="5416"/>
            </a:xfrm>
            <a:custGeom>
              <a:avLst/>
              <a:gdLst/>
              <a:ahLst/>
              <a:cxnLst/>
              <a:rect l="l" t="t" r="r" b="b"/>
              <a:pathLst>
                <a:path w="3042" h="169" extrusionOk="0">
                  <a:moveTo>
                    <a:pt x="1521" y="1"/>
                  </a:moveTo>
                  <a:cubicBezTo>
                    <a:pt x="685" y="1"/>
                    <a:pt x="0" y="34"/>
                    <a:pt x="0" y="85"/>
                  </a:cubicBezTo>
                  <a:cubicBezTo>
                    <a:pt x="0" y="135"/>
                    <a:pt x="685" y="168"/>
                    <a:pt x="1521" y="168"/>
                  </a:cubicBezTo>
                  <a:cubicBezTo>
                    <a:pt x="2356" y="168"/>
                    <a:pt x="3041" y="135"/>
                    <a:pt x="3041" y="85"/>
                  </a:cubicBezTo>
                  <a:cubicBezTo>
                    <a:pt x="3041" y="34"/>
                    <a:pt x="2356" y="1"/>
                    <a:pt x="152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6728259" y="2301815"/>
              <a:ext cx="96951" cy="5384"/>
            </a:xfrm>
            <a:custGeom>
              <a:avLst/>
              <a:gdLst/>
              <a:ahLst/>
              <a:cxnLst/>
              <a:rect l="l" t="t" r="r" b="b"/>
              <a:pathLst>
                <a:path w="3025" h="168" extrusionOk="0">
                  <a:moveTo>
                    <a:pt x="1521" y="0"/>
                  </a:moveTo>
                  <a:cubicBezTo>
                    <a:pt x="686" y="0"/>
                    <a:pt x="1" y="34"/>
                    <a:pt x="1" y="84"/>
                  </a:cubicBezTo>
                  <a:cubicBezTo>
                    <a:pt x="1" y="134"/>
                    <a:pt x="686" y="167"/>
                    <a:pt x="1521" y="167"/>
                  </a:cubicBezTo>
                  <a:cubicBezTo>
                    <a:pt x="2356" y="167"/>
                    <a:pt x="3025" y="134"/>
                    <a:pt x="3025" y="84"/>
                  </a:cubicBezTo>
                  <a:cubicBezTo>
                    <a:pt x="3025" y="34"/>
                    <a:pt x="2356" y="0"/>
                    <a:pt x="15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6616885" y="1895356"/>
              <a:ext cx="1050150" cy="4840"/>
            </a:xfrm>
            <a:custGeom>
              <a:avLst/>
              <a:gdLst/>
              <a:ahLst/>
              <a:cxnLst/>
              <a:rect l="l" t="t" r="r" b="b"/>
              <a:pathLst>
                <a:path w="32766" h="151" extrusionOk="0">
                  <a:moveTo>
                    <a:pt x="16391" y="0"/>
                  </a:moveTo>
                  <a:cubicBezTo>
                    <a:pt x="7335" y="0"/>
                    <a:pt x="0" y="34"/>
                    <a:pt x="0" y="84"/>
                  </a:cubicBezTo>
                  <a:cubicBezTo>
                    <a:pt x="0" y="117"/>
                    <a:pt x="7335" y="151"/>
                    <a:pt x="16391" y="151"/>
                  </a:cubicBezTo>
                  <a:cubicBezTo>
                    <a:pt x="25431" y="151"/>
                    <a:pt x="32766" y="117"/>
                    <a:pt x="32766" y="84"/>
                  </a:cubicBezTo>
                  <a:cubicBezTo>
                    <a:pt x="32766" y="34"/>
                    <a:pt x="25431" y="0"/>
                    <a:pt x="163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6671498" y="1849845"/>
              <a:ext cx="28941" cy="25159"/>
            </a:xfrm>
            <a:custGeom>
              <a:avLst/>
              <a:gdLst/>
              <a:ahLst/>
              <a:cxnLst/>
              <a:rect l="l" t="t" r="r" b="b"/>
              <a:pathLst>
                <a:path w="903" h="785" extrusionOk="0">
                  <a:moveTo>
                    <a:pt x="518" y="0"/>
                  </a:moveTo>
                  <a:cubicBezTo>
                    <a:pt x="167" y="0"/>
                    <a:pt x="0" y="418"/>
                    <a:pt x="234" y="668"/>
                  </a:cubicBezTo>
                  <a:cubicBezTo>
                    <a:pt x="315" y="749"/>
                    <a:pt x="412" y="784"/>
                    <a:pt x="507" y="784"/>
                  </a:cubicBezTo>
                  <a:cubicBezTo>
                    <a:pt x="709" y="784"/>
                    <a:pt x="903" y="623"/>
                    <a:pt x="903" y="384"/>
                  </a:cubicBezTo>
                  <a:cubicBezTo>
                    <a:pt x="903" y="184"/>
                    <a:pt x="73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6724509" y="1849845"/>
              <a:ext cx="29486" cy="25159"/>
            </a:xfrm>
            <a:custGeom>
              <a:avLst/>
              <a:gdLst/>
              <a:ahLst/>
              <a:cxnLst/>
              <a:rect l="l" t="t" r="r" b="b"/>
              <a:pathLst>
                <a:path w="920" h="785" extrusionOk="0">
                  <a:moveTo>
                    <a:pt x="519" y="0"/>
                  </a:moveTo>
                  <a:cubicBezTo>
                    <a:pt x="184" y="0"/>
                    <a:pt x="1" y="418"/>
                    <a:pt x="251" y="668"/>
                  </a:cubicBezTo>
                  <a:cubicBezTo>
                    <a:pt x="331" y="749"/>
                    <a:pt x="429" y="784"/>
                    <a:pt x="524" y="784"/>
                  </a:cubicBezTo>
                  <a:cubicBezTo>
                    <a:pt x="726" y="784"/>
                    <a:pt x="920" y="623"/>
                    <a:pt x="920" y="384"/>
                  </a:cubicBezTo>
                  <a:cubicBezTo>
                    <a:pt x="920" y="184"/>
                    <a:pt x="736" y="0"/>
                    <a:pt x="5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6778064" y="1849845"/>
              <a:ext cx="28941" cy="25159"/>
            </a:xfrm>
            <a:custGeom>
              <a:avLst/>
              <a:gdLst/>
              <a:ahLst/>
              <a:cxnLst/>
              <a:rect l="l" t="t" r="r" b="b"/>
              <a:pathLst>
                <a:path w="903" h="785" extrusionOk="0">
                  <a:moveTo>
                    <a:pt x="518" y="0"/>
                  </a:moveTo>
                  <a:cubicBezTo>
                    <a:pt x="184" y="0"/>
                    <a:pt x="0" y="418"/>
                    <a:pt x="251" y="668"/>
                  </a:cubicBezTo>
                  <a:cubicBezTo>
                    <a:pt x="326" y="749"/>
                    <a:pt x="420" y="784"/>
                    <a:pt x="512" y="784"/>
                  </a:cubicBezTo>
                  <a:cubicBezTo>
                    <a:pt x="709" y="784"/>
                    <a:pt x="903" y="623"/>
                    <a:pt x="903" y="384"/>
                  </a:cubicBezTo>
                  <a:cubicBezTo>
                    <a:pt x="903" y="184"/>
                    <a:pt x="73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5974250" y="894499"/>
              <a:ext cx="1164248" cy="766348"/>
            </a:xfrm>
            <a:custGeom>
              <a:avLst/>
              <a:gdLst/>
              <a:ahLst/>
              <a:cxnLst/>
              <a:rect l="l" t="t" r="r" b="b"/>
              <a:pathLst>
                <a:path w="36326" h="23911" extrusionOk="0">
                  <a:moveTo>
                    <a:pt x="2490" y="0"/>
                  </a:moveTo>
                  <a:lnTo>
                    <a:pt x="1" y="23910"/>
                  </a:lnTo>
                  <a:lnTo>
                    <a:pt x="33552" y="23910"/>
                  </a:lnTo>
                  <a:lnTo>
                    <a:pt x="363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5919637" y="894499"/>
              <a:ext cx="1164216" cy="766348"/>
            </a:xfrm>
            <a:custGeom>
              <a:avLst/>
              <a:gdLst/>
              <a:ahLst/>
              <a:cxnLst/>
              <a:rect l="l" t="t" r="r" b="b"/>
              <a:pathLst>
                <a:path w="36325" h="23911" extrusionOk="0">
                  <a:moveTo>
                    <a:pt x="2490" y="0"/>
                  </a:moveTo>
                  <a:lnTo>
                    <a:pt x="1" y="23910"/>
                  </a:lnTo>
                  <a:lnTo>
                    <a:pt x="33551" y="23910"/>
                  </a:lnTo>
                  <a:lnTo>
                    <a:pt x="3632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5957136" y="915364"/>
              <a:ext cx="1080149" cy="710645"/>
            </a:xfrm>
            <a:custGeom>
              <a:avLst/>
              <a:gdLst/>
              <a:ahLst/>
              <a:cxnLst/>
              <a:rect l="l" t="t" r="r" b="b"/>
              <a:pathLst>
                <a:path w="33702" h="22173" extrusionOk="0">
                  <a:moveTo>
                    <a:pt x="2306" y="1"/>
                  </a:moveTo>
                  <a:lnTo>
                    <a:pt x="0" y="22173"/>
                  </a:lnTo>
                  <a:lnTo>
                    <a:pt x="31145" y="22173"/>
                  </a:lnTo>
                  <a:lnTo>
                    <a:pt x="3370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6065849" y="1029430"/>
              <a:ext cx="51953" cy="477192"/>
            </a:xfrm>
            <a:custGeom>
              <a:avLst/>
              <a:gdLst/>
              <a:ahLst/>
              <a:cxnLst/>
              <a:rect l="l" t="t" r="r" b="b"/>
              <a:pathLst>
                <a:path w="1621" h="14889" extrusionOk="0">
                  <a:moveTo>
                    <a:pt x="1571" y="1"/>
                  </a:moveTo>
                  <a:cubicBezTo>
                    <a:pt x="1537" y="1"/>
                    <a:pt x="1153" y="3326"/>
                    <a:pt x="735" y="7436"/>
                  </a:cubicBezTo>
                  <a:cubicBezTo>
                    <a:pt x="301" y="11546"/>
                    <a:pt x="0" y="14888"/>
                    <a:pt x="33" y="14888"/>
                  </a:cubicBezTo>
                  <a:cubicBezTo>
                    <a:pt x="34" y="14888"/>
                    <a:pt x="34" y="14888"/>
                    <a:pt x="34" y="14888"/>
                  </a:cubicBezTo>
                  <a:cubicBezTo>
                    <a:pt x="85" y="14888"/>
                    <a:pt x="469" y="11553"/>
                    <a:pt x="886" y="7453"/>
                  </a:cubicBezTo>
                  <a:cubicBezTo>
                    <a:pt x="1303" y="3342"/>
                    <a:pt x="1621" y="17"/>
                    <a:pt x="15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148314" y="1050871"/>
              <a:ext cx="100701" cy="4840"/>
            </a:xfrm>
            <a:custGeom>
              <a:avLst/>
              <a:gdLst/>
              <a:ahLst/>
              <a:cxnLst/>
              <a:rect l="l" t="t" r="r" b="b"/>
              <a:pathLst>
                <a:path w="3142" h="151" extrusionOk="0">
                  <a:moveTo>
                    <a:pt x="1571" y="0"/>
                  </a:moveTo>
                  <a:cubicBezTo>
                    <a:pt x="702" y="0"/>
                    <a:pt x="0" y="33"/>
                    <a:pt x="0" y="84"/>
                  </a:cubicBezTo>
                  <a:cubicBezTo>
                    <a:pt x="0" y="117"/>
                    <a:pt x="702" y="150"/>
                    <a:pt x="1571" y="150"/>
                  </a:cubicBezTo>
                  <a:cubicBezTo>
                    <a:pt x="2440" y="150"/>
                    <a:pt x="3141" y="117"/>
                    <a:pt x="3141" y="84"/>
                  </a:cubicBezTo>
                  <a:cubicBezTo>
                    <a:pt x="3141" y="33"/>
                    <a:pt x="2440" y="0"/>
                    <a:pt x="1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275745" y="1050871"/>
              <a:ext cx="398990" cy="4840"/>
            </a:xfrm>
            <a:custGeom>
              <a:avLst/>
              <a:gdLst/>
              <a:ahLst/>
              <a:cxnLst/>
              <a:rect l="l" t="t" r="r" b="b"/>
              <a:pathLst>
                <a:path w="12449" h="151" extrusionOk="0">
                  <a:moveTo>
                    <a:pt x="6233" y="0"/>
                  </a:moveTo>
                  <a:cubicBezTo>
                    <a:pt x="2791" y="0"/>
                    <a:pt x="1" y="33"/>
                    <a:pt x="1" y="84"/>
                  </a:cubicBezTo>
                  <a:cubicBezTo>
                    <a:pt x="1" y="117"/>
                    <a:pt x="2791" y="150"/>
                    <a:pt x="6233" y="150"/>
                  </a:cubicBezTo>
                  <a:cubicBezTo>
                    <a:pt x="9675" y="150"/>
                    <a:pt x="12449" y="117"/>
                    <a:pt x="12449" y="84"/>
                  </a:cubicBezTo>
                  <a:cubicBezTo>
                    <a:pt x="12449" y="33"/>
                    <a:pt x="9675" y="0"/>
                    <a:pt x="6233"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136520" y="1303617"/>
              <a:ext cx="100701" cy="4840"/>
            </a:xfrm>
            <a:custGeom>
              <a:avLst/>
              <a:gdLst/>
              <a:ahLst/>
              <a:cxnLst/>
              <a:rect l="l" t="t" r="r" b="b"/>
              <a:pathLst>
                <a:path w="3142" h="151" extrusionOk="0">
                  <a:moveTo>
                    <a:pt x="1571" y="0"/>
                  </a:moveTo>
                  <a:cubicBezTo>
                    <a:pt x="702" y="0"/>
                    <a:pt x="1" y="34"/>
                    <a:pt x="1" y="67"/>
                  </a:cubicBezTo>
                  <a:cubicBezTo>
                    <a:pt x="1" y="117"/>
                    <a:pt x="702" y="151"/>
                    <a:pt x="1571" y="151"/>
                  </a:cubicBezTo>
                  <a:cubicBezTo>
                    <a:pt x="2440" y="151"/>
                    <a:pt x="3142" y="117"/>
                    <a:pt x="3142" y="67"/>
                  </a:cubicBezTo>
                  <a:cubicBezTo>
                    <a:pt x="3142" y="34"/>
                    <a:pt x="2440" y="0"/>
                    <a:pt x="1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263982" y="1303617"/>
              <a:ext cx="398990" cy="4840"/>
            </a:xfrm>
            <a:custGeom>
              <a:avLst/>
              <a:gdLst/>
              <a:ahLst/>
              <a:cxnLst/>
              <a:rect l="l" t="t" r="r" b="b"/>
              <a:pathLst>
                <a:path w="12449" h="151" extrusionOk="0">
                  <a:moveTo>
                    <a:pt x="6232" y="0"/>
                  </a:moveTo>
                  <a:cubicBezTo>
                    <a:pt x="2791" y="0"/>
                    <a:pt x="0" y="34"/>
                    <a:pt x="0" y="67"/>
                  </a:cubicBezTo>
                  <a:cubicBezTo>
                    <a:pt x="0" y="117"/>
                    <a:pt x="2791" y="151"/>
                    <a:pt x="6232" y="151"/>
                  </a:cubicBezTo>
                  <a:cubicBezTo>
                    <a:pt x="9674" y="151"/>
                    <a:pt x="12448" y="117"/>
                    <a:pt x="12448" y="67"/>
                  </a:cubicBezTo>
                  <a:cubicBezTo>
                    <a:pt x="12448" y="34"/>
                    <a:pt x="9674" y="0"/>
                    <a:pt x="623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127962" y="1419831"/>
              <a:ext cx="399503" cy="5384"/>
            </a:xfrm>
            <a:custGeom>
              <a:avLst/>
              <a:gdLst/>
              <a:ahLst/>
              <a:cxnLst/>
              <a:rect l="l" t="t" r="r" b="b"/>
              <a:pathLst>
                <a:path w="12465" h="168" extrusionOk="0">
                  <a:moveTo>
                    <a:pt x="6232" y="0"/>
                  </a:moveTo>
                  <a:cubicBezTo>
                    <a:pt x="2791" y="0"/>
                    <a:pt x="0" y="34"/>
                    <a:pt x="0" y="84"/>
                  </a:cubicBezTo>
                  <a:cubicBezTo>
                    <a:pt x="0" y="117"/>
                    <a:pt x="2791" y="167"/>
                    <a:pt x="6232" y="167"/>
                  </a:cubicBezTo>
                  <a:cubicBezTo>
                    <a:pt x="9674" y="167"/>
                    <a:pt x="12465" y="117"/>
                    <a:pt x="12465" y="84"/>
                  </a:cubicBezTo>
                  <a:cubicBezTo>
                    <a:pt x="12465" y="34"/>
                    <a:pt x="9674" y="0"/>
                    <a:pt x="623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152064" y="1122086"/>
              <a:ext cx="140860" cy="5384"/>
            </a:xfrm>
            <a:custGeom>
              <a:avLst/>
              <a:gdLst/>
              <a:ahLst/>
              <a:cxnLst/>
              <a:rect l="l" t="t" r="r" b="b"/>
              <a:pathLst>
                <a:path w="4395" h="168" extrusionOk="0">
                  <a:moveTo>
                    <a:pt x="2189" y="0"/>
                  </a:moveTo>
                  <a:cubicBezTo>
                    <a:pt x="986" y="0"/>
                    <a:pt x="0" y="34"/>
                    <a:pt x="0" y="84"/>
                  </a:cubicBezTo>
                  <a:cubicBezTo>
                    <a:pt x="0" y="134"/>
                    <a:pt x="986" y="167"/>
                    <a:pt x="2189" y="167"/>
                  </a:cubicBezTo>
                  <a:cubicBezTo>
                    <a:pt x="3409" y="167"/>
                    <a:pt x="4394" y="134"/>
                    <a:pt x="4394" y="84"/>
                  </a:cubicBezTo>
                  <a:cubicBezTo>
                    <a:pt x="4394" y="34"/>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148314" y="1226505"/>
              <a:ext cx="140860" cy="5384"/>
            </a:xfrm>
            <a:custGeom>
              <a:avLst/>
              <a:gdLst/>
              <a:ahLst/>
              <a:cxnLst/>
              <a:rect l="l" t="t" r="r" b="b"/>
              <a:pathLst>
                <a:path w="4395" h="168" extrusionOk="0">
                  <a:moveTo>
                    <a:pt x="2206" y="0"/>
                  </a:moveTo>
                  <a:cubicBezTo>
                    <a:pt x="986" y="0"/>
                    <a:pt x="0" y="51"/>
                    <a:pt x="0" y="84"/>
                  </a:cubicBezTo>
                  <a:cubicBezTo>
                    <a:pt x="0" y="134"/>
                    <a:pt x="986" y="168"/>
                    <a:pt x="2206" y="168"/>
                  </a:cubicBezTo>
                  <a:cubicBezTo>
                    <a:pt x="3409" y="168"/>
                    <a:pt x="4394" y="134"/>
                    <a:pt x="4394" y="84"/>
                  </a:cubicBezTo>
                  <a:cubicBezTo>
                    <a:pt x="4394" y="51"/>
                    <a:pt x="3409" y="0"/>
                    <a:pt x="220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6267732" y="1375922"/>
              <a:ext cx="140860" cy="5384"/>
            </a:xfrm>
            <a:custGeom>
              <a:avLst/>
              <a:gdLst/>
              <a:ahLst/>
              <a:cxnLst/>
              <a:rect l="l" t="t" r="r" b="b"/>
              <a:pathLst>
                <a:path w="4395" h="168" extrusionOk="0">
                  <a:moveTo>
                    <a:pt x="2189" y="0"/>
                  </a:moveTo>
                  <a:cubicBezTo>
                    <a:pt x="986" y="0"/>
                    <a:pt x="0" y="50"/>
                    <a:pt x="0" y="84"/>
                  </a:cubicBezTo>
                  <a:cubicBezTo>
                    <a:pt x="0" y="134"/>
                    <a:pt x="986" y="167"/>
                    <a:pt x="2189" y="167"/>
                  </a:cubicBezTo>
                  <a:cubicBezTo>
                    <a:pt x="3409" y="167"/>
                    <a:pt x="4394" y="134"/>
                    <a:pt x="4394" y="84"/>
                  </a:cubicBezTo>
                  <a:cubicBezTo>
                    <a:pt x="4394" y="50"/>
                    <a:pt x="3409" y="0"/>
                    <a:pt x="218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6445514" y="1122086"/>
              <a:ext cx="359889" cy="5384"/>
            </a:xfrm>
            <a:custGeom>
              <a:avLst/>
              <a:gdLst/>
              <a:ahLst/>
              <a:cxnLst/>
              <a:rect l="l" t="t" r="r" b="b"/>
              <a:pathLst>
                <a:path w="11229" h="168" extrusionOk="0">
                  <a:moveTo>
                    <a:pt x="5614" y="0"/>
                  </a:moveTo>
                  <a:cubicBezTo>
                    <a:pt x="2523" y="0"/>
                    <a:pt x="0" y="34"/>
                    <a:pt x="0" y="84"/>
                  </a:cubicBezTo>
                  <a:cubicBezTo>
                    <a:pt x="0" y="134"/>
                    <a:pt x="2523" y="167"/>
                    <a:pt x="5614" y="167"/>
                  </a:cubicBezTo>
                  <a:cubicBezTo>
                    <a:pt x="8722" y="167"/>
                    <a:pt x="11229" y="134"/>
                    <a:pt x="11229" y="84"/>
                  </a:cubicBezTo>
                  <a:cubicBezTo>
                    <a:pt x="11229" y="34"/>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334653" y="1232915"/>
              <a:ext cx="359889" cy="4872"/>
            </a:xfrm>
            <a:custGeom>
              <a:avLst/>
              <a:gdLst/>
              <a:ahLst/>
              <a:cxnLst/>
              <a:rect l="l" t="t" r="r" b="b"/>
              <a:pathLst>
                <a:path w="11229" h="152" extrusionOk="0">
                  <a:moveTo>
                    <a:pt x="5615" y="1"/>
                  </a:moveTo>
                  <a:cubicBezTo>
                    <a:pt x="2507" y="1"/>
                    <a:pt x="1" y="34"/>
                    <a:pt x="1" y="84"/>
                  </a:cubicBezTo>
                  <a:cubicBezTo>
                    <a:pt x="1" y="118"/>
                    <a:pt x="2507" y="151"/>
                    <a:pt x="5615" y="151"/>
                  </a:cubicBezTo>
                  <a:cubicBezTo>
                    <a:pt x="8706" y="151"/>
                    <a:pt x="11229" y="118"/>
                    <a:pt x="11229" y="84"/>
                  </a:cubicBezTo>
                  <a:cubicBezTo>
                    <a:pt x="11229" y="34"/>
                    <a:pt x="8706" y="1"/>
                    <a:pt x="5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458366" y="1375922"/>
              <a:ext cx="359889" cy="5384"/>
            </a:xfrm>
            <a:custGeom>
              <a:avLst/>
              <a:gdLst/>
              <a:ahLst/>
              <a:cxnLst/>
              <a:rect l="l" t="t" r="r" b="b"/>
              <a:pathLst>
                <a:path w="11229" h="168" extrusionOk="0">
                  <a:moveTo>
                    <a:pt x="5614" y="0"/>
                  </a:moveTo>
                  <a:cubicBezTo>
                    <a:pt x="2507" y="0"/>
                    <a:pt x="0" y="50"/>
                    <a:pt x="0" y="84"/>
                  </a:cubicBezTo>
                  <a:cubicBezTo>
                    <a:pt x="0" y="134"/>
                    <a:pt x="2507" y="167"/>
                    <a:pt x="5614" y="167"/>
                  </a:cubicBezTo>
                  <a:cubicBezTo>
                    <a:pt x="8722" y="167"/>
                    <a:pt x="11229" y="134"/>
                    <a:pt x="11229" y="84"/>
                  </a:cubicBezTo>
                  <a:cubicBezTo>
                    <a:pt x="11229" y="50"/>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129565" y="1504443"/>
              <a:ext cx="359889" cy="4840"/>
            </a:xfrm>
            <a:custGeom>
              <a:avLst/>
              <a:gdLst/>
              <a:ahLst/>
              <a:cxnLst/>
              <a:rect l="l" t="t" r="r" b="b"/>
              <a:pathLst>
                <a:path w="11229" h="151" extrusionOk="0">
                  <a:moveTo>
                    <a:pt x="5614" y="0"/>
                  </a:moveTo>
                  <a:cubicBezTo>
                    <a:pt x="2523" y="0"/>
                    <a:pt x="0" y="34"/>
                    <a:pt x="0" y="67"/>
                  </a:cubicBezTo>
                  <a:cubicBezTo>
                    <a:pt x="0" y="117"/>
                    <a:pt x="2523" y="151"/>
                    <a:pt x="5614" y="151"/>
                  </a:cubicBezTo>
                  <a:cubicBezTo>
                    <a:pt x="8722" y="151"/>
                    <a:pt x="11228" y="117"/>
                    <a:pt x="11228" y="67"/>
                  </a:cubicBezTo>
                  <a:cubicBezTo>
                    <a:pt x="11228" y="34"/>
                    <a:pt x="8722" y="0"/>
                    <a:pt x="5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6527978" y="1504443"/>
              <a:ext cx="359889" cy="4840"/>
            </a:xfrm>
            <a:custGeom>
              <a:avLst/>
              <a:gdLst/>
              <a:ahLst/>
              <a:cxnLst/>
              <a:rect l="l" t="t" r="r" b="b"/>
              <a:pathLst>
                <a:path w="11229" h="151" extrusionOk="0">
                  <a:moveTo>
                    <a:pt x="5615" y="0"/>
                  </a:moveTo>
                  <a:cubicBezTo>
                    <a:pt x="2507" y="0"/>
                    <a:pt x="1" y="34"/>
                    <a:pt x="1" y="67"/>
                  </a:cubicBezTo>
                  <a:cubicBezTo>
                    <a:pt x="1" y="117"/>
                    <a:pt x="2507" y="151"/>
                    <a:pt x="5615" y="151"/>
                  </a:cubicBezTo>
                  <a:cubicBezTo>
                    <a:pt x="8706" y="151"/>
                    <a:pt x="11229" y="117"/>
                    <a:pt x="11229" y="67"/>
                  </a:cubicBezTo>
                  <a:cubicBezTo>
                    <a:pt x="11229" y="34"/>
                    <a:pt x="8706" y="0"/>
                    <a:pt x="5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6129565" y="1545659"/>
              <a:ext cx="359889" cy="5384"/>
            </a:xfrm>
            <a:custGeom>
              <a:avLst/>
              <a:gdLst/>
              <a:ahLst/>
              <a:cxnLst/>
              <a:rect l="l" t="t" r="r" b="b"/>
              <a:pathLst>
                <a:path w="11229" h="168" extrusionOk="0">
                  <a:moveTo>
                    <a:pt x="5614" y="1"/>
                  </a:moveTo>
                  <a:cubicBezTo>
                    <a:pt x="2507" y="1"/>
                    <a:pt x="0" y="51"/>
                    <a:pt x="0" y="84"/>
                  </a:cubicBezTo>
                  <a:cubicBezTo>
                    <a:pt x="0" y="134"/>
                    <a:pt x="2523" y="168"/>
                    <a:pt x="5614" y="168"/>
                  </a:cubicBezTo>
                  <a:cubicBezTo>
                    <a:pt x="8722" y="168"/>
                    <a:pt x="11228" y="134"/>
                    <a:pt x="11228" y="84"/>
                  </a:cubicBezTo>
                  <a:cubicBezTo>
                    <a:pt x="11228" y="51"/>
                    <a:pt x="8722" y="1"/>
                    <a:pt x="56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6147224" y="1152053"/>
              <a:ext cx="359889" cy="5416"/>
            </a:xfrm>
            <a:custGeom>
              <a:avLst/>
              <a:gdLst/>
              <a:ahLst/>
              <a:cxnLst/>
              <a:rect l="l" t="t" r="r" b="b"/>
              <a:pathLst>
                <a:path w="11229" h="169" extrusionOk="0">
                  <a:moveTo>
                    <a:pt x="5615" y="1"/>
                  </a:moveTo>
                  <a:cubicBezTo>
                    <a:pt x="2507" y="1"/>
                    <a:pt x="1" y="34"/>
                    <a:pt x="1" y="84"/>
                  </a:cubicBezTo>
                  <a:cubicBezTo>
                    <a:pt x="1" y="135"/>
                    <a:pt x="2507" y="168"/>
                    <a:pt x="5615" y="168"/>
                  </a:cubicBezTo>
                  <a:cubicBezTo>
                    <a:pt x="8706" y="168"/>
                    <a:pt x="11229" y="135"/>
                    <a:pt x="11229" y="84"/>
                  </a:cubicBezTo>
                  <a:cubicBezTo>
                    <a:pt x="11229" y="34"/>
                    <a:pt x="8723" y="1"/>
                    <a:pt x="5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6318596" y="1122599"/>
              <a:ext cx="92689" cy="4872"/>
            </a:xfrm>
            <a:custGeom>
              <a:avLst/>
              <a:gdLst/>
              <a:ahLst/>
              <a:cxnLst/>
              <a:rect l="l" t="t" r="r" b="b"/>
              <a:pathLst>
                <a:path w="2892" h="152" extrusionOk="0">
                  <a:moveTo>
                    <a:pt x="1437" y="1"/>
                  </a:moveTo>
                  <a:cubicBezTo>
                    <a:pt x="635" y="1"/>
                    <a:pt x="0" y="34"/>
                    <a:pt x="0" y="85"/>
                  </a:cubicBezTo>
                  <a:cubicBezTo>
                    <a:pt x="0" y="118"/>
                    <a:pt x="635" y="151"/>
                    <a:pt x="1437" y="151"/>
                  </a:cubicBezTo>
                  <a:cubicBezTo>
                    <a:pt x="2239" y="151"/>
                    <a:pt x="2891" y="118"/>
                    <a:pt x="2891" y="85"/>
                  </a:cubicBezTo>
                  <a:cubicBezTo>
                    <a:pt x="2891" y="34"/>
                    <a:pt x="2239" y="1"/>
                    <a:pt x="14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6132225" y="1337879"/>
              <a:ext cx="93233" cy="4872"/>
            </a:xfrm>
            <a:custGeom>
              <a:avLst/>
              <a:gdLst/>
              <a:ahLst/>
              <a:cxnLst/>
              <a:rect l="l" t="t" r="r" b="b"/>
              <a:pathLst>
                <a:path w="2909" h="152" extrusionOk="0">
                  <a:moveTo>
                    <a:pt x="1455" y="1"/>
                  </a:moveTo>
                  <a:cubicBezTo>
                    <a:pt x="653" y="1"/>
                    <a:pt x="1" y="34"/>
                    <a:pt x="1" y="84"/>
                  </a:cubicBezTo>
                  <a:cubicBezTo>
                    <a:pt x="1" y="118"/>
                    <a:pt x="653" y="151"/>
                    <a:pt x="1455" y="151"/>
                  </a:cubicBezTo>
                  <a:cubicBezTo>
                    <a:pt x="2257" y="151"/>
                    <a:pt x="2908" y="118"/>
                    <a:pt x="2908" y="84"/>
                  </a:cubicBezTo>
                  <a:cubicBezTo>
                    <a:pt x="2908" y="34"/>
                    <a:pt x="2257" y="1"/>
                    <a:pt x="14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6130110" y="1375922"/>
              <a:ext cx="92657" cy="5384"/>
            </a:xfrm>
            <a:custGeom>
              <a:avLst/>
              <a:gdLst/>
              <a:ahLst/>
              <a:cxnLst/>
              <a:rect l="l" t="t" r="r" b="b"/>
              <a:pathLst>
                <a:path w="2891" h="168" extrusionOk="0">
                  <a:moveTo>
                    <a:pt x="1454" y="0"/>
                  </a:moveTo>
                  <a:cubicBezTo>
                    <a:pt x="652" y="0"/>
                    <a:pt x="0" y="50"/>
                    <a:pt x="0" y="84"/>
                  </a:cubicBezTo>
                  <a:cubicBezTo>
                    <a:pt x="0" y="134"/>
                    <a:pt x="652" y="167"/>
                    <a:pt x="1454" y="167"/>
                  </a:cubicBezTo>
                  <a:cubicBezTo>
                    <a:pt x="2256" y="167"/>
                    <a:pt x="2891" y="134"/>
                    <a:pt x="2891" y="84"/>
                  </a:cubicBezTo>
                  <a:cubicBezTo>
                    <a:pt x="2891" y="50"/>
                    <a:pt x="2256" y="0"/>
                    <a:pt x="145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6024056" y="987668"/>
              <a:ext cx="1002524" cy="5384"/>
            </a:xfrm>
            <a:custGeom>
              <a:avLst/>
              <a:gdLst/>
              <a:ahLst/>
              <a:cxnLst/>
              <a:rect l="l" t="t" r="r" b="b"/>
              <a:pathLst>
                <a:path w="31280" h="168" extrusionOk="0">
                  <a:moveTo>
                    <a:pt x="15640" y="0"/>
                  </a:moveTo>
                  <a:cubicBezTo>
                    <a:pt x="7002" y="0"/>
                    <a:pt x="1" y="51"/>
                    <a:pt x="1" y="84"/>
                  </a:cubicBezTo>
                  <a:cubicBezTo>
                    <a:pt x="1" y="134"/>
                    <a:pt x="7002" y="168"/>
                    <a:pt x="15640" y="168"/>
                  </a:cubicBezTo>
                  <a:cubicBezTo>
                    <a:pt x="24278" y="168"/>
                    <a:pt x="31279" y="134"/>
                    <a:pt x="31279" y="84"/>
                  </a:cubicBezTo>
                  <a:cubicBezTo>
                    <a:pt x="31279" y="51"/>
                    <a:pt x="24278" y="0"/>
                    <a:pt x="156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6076009" y="944818"/>
              <a:ext cx="27883" cy="23877"/>
            </a:xfrm>
            <a:custGeom>
              <a:avLst/>
              <a:gdLst/>
              <a:ahLst/>
              <a:cxnLst/>
              <a:rect l="l" t="t" r="r" b="b"/>
              <a:pathLst>
                <a:path w="870" h="745" extrusionOk="0">
                  <a:moveTo>
                    <a:pt x="485" y="1"/>
                  </a:moveTo>
                  <a:cubicBezTo>
                    <a:pt x="168" y="1"/>
                    <a:pt x="0" y="402"/>
                    <a:pt x="234" y="636"/>
                  </a:cubicBezTo>
                  <a:cubicBezTo>
                    <a:pt x="310" y="711"/>
                    <a:pt x="401" y="745"/>
                    <a:pt x="490" y="745"/>
                  </a:cubicBezTo>
                  <a:cubicBezTo>
                    <a:pt x="678" y="745"/>
                    <a:pt x="858" y="595"/>
                    <a:pt x="869" y="368"/>
                  </a:cubicBezTo>
                  <a:cubicBezTo>
                    <a:pt x="853" y="168"/>
                    <a:pt x="702" y="1"/>
                    <a:pt x="4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6126873" y="944818"/>
              <a:ext cx="27883" cy="23877"/>
            </a:xfrm>
            <a:custGeom>
              <a:avLst/>
              <a:gdLst/>
              <a:ahLst/>
              <a:cxnLst/>
              <a:rect l="l" t="t" r="r" b="b"/>
              <a:pathLst>
                <a:path w="870" h="745" extrusionOk="0">
                  <a:moveTo>
                    <a:pt x="502" y="1"/>
                  </a:moveTo>
                  <a:cubicBezTo>
                    <a:pt x="168" y="1"/>
                    <a:pt x="1" y="402"/>
                    <a:pt x="235" y="636"/>
                  </a:cubicBezTo>
                  <a:cubicBezTo>
                    <a:pt x="310" y="711"/>
                    <a:pt x="403" y="745"/>
                    <a:pt x="494" y="745"/>
                  </a:cubicBezTo>
                  <a:cubicBezTo>
                    <a:pt x="685" y="745"/>
                    <a:pt x="870" y="595"/>
                    <a:pt x="870" y="368"/>
                  </a:cubicBezTo>
                  <a:cubicBezTo>
                    <a:pt x="870" y="168"/>
                    <a:pt x="703" y="1"/>
                    <a:pt x="5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6177768" y="944818"/>
              <a:ext cx="27851" cy="23877"/>
            </a:xfrm>
            <a:custGeom>
              <a:avLst/>
              <a:gdLst/>
              <a:ahLst/>
              <a:cxnLst/>
              <a:rect l="l" t="t" r="r" b="b"/>
              <a:pathLst>
                <a:path w="869" h="745" extrusionOk="0">
                  <a:moveTo>
                    <a:pt x="501" y="1"/>
                  </a:moveTo>
                  <a:cubicBezTo>
                    <a:pt x="167" y="1"/>
                    <a:pt x="0" y="402"/>
                    <a:pt x="234" y="636"/>
                  </a:cubicBezTo>
                  <a:cubicBezTo>
                    <a:pt x="309" y="711"/>
                    <a:pt x="402" y="745"/>
                    <a:pt x="493" y="745"/>
                  </a:cubicBezTo>
                  <a:cubicBezTo>
                    <a:pt x="685" y="745"/>
                    <a:pt x="869" y="595"/>
                    <a:pt x="869" y="368"/>
                  </a:cubicBezTo>
                  <a:cubicBezTo>
                    <a:pt x="869" y="168"/>
                    <a:pt x="702" y="1"/>
                    <a:pt x="5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5144220" y="4554160"/>
              <a:ext cx="84099" cy="114611"/>
            </a:xfrm>
            <a:custGeom>
              <a:avLst/>
              <a:gdLst/>
              <a:ahLst/>
              <a:cxnLst/>
              <a:rect l="l" t="t" r="r" b="b"/>
              <a:pathLst>
                <a:path w="2624" h="3576" extrusionOk="0">
                  <a:moveTo>
                    <a:pt x="1" y="0"/>
                  </a:moveTo>
                  <a:lnTo>
                    <a:pt x="1" y="3576"/>
                  </a:lnTo>
                  <a:lnTo>
                    <a:pt x="2624" y="3576"/>
                  </a:lnTo>
                  <a:lnTo>
                    <a:pt x="26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5677051" y="3184856"/>
              <a:ext cx="743336" cy="35896"/>
            </a:xfrm>
            <a:custGeom>
              <a:avLst/>
              <a:gdLst/>
              <a:ahLst/>
              <a:cxnLst/>
              <a:rect l="l" t="t" r="r" b="b"/>
              <a:pathLst>
                <a:path w="23193" h="1120" extrusionOk="0">
                  <a:moveTo>
                    <a:pt x="1" y="0"/>
                  </a:moveTo>
                  <a:lnTo>
                    <a:pt x="1" y="1120"/>
                  </a:lnTo>
                  <a:lnTo>
                    <a:pt x="23192" y="1120"/>
                  </a:lnTo>
                  <a:lnTo>
                    <a:pt x="231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5968385" y="2698081"/>
              <a:ext cx="706895" cy="522671"/>
            </a:xfrm>
            <a:custGeom>
              <a:avLst/>
              <a:gdLst/>
              <a:ahLst/>
              <a:cxnLst/>
              <a:rect l="l" t="t" r="r" b="b"/>
              <a:pathLst>
                <a:path w="22056" h="16308" extrusionOk="0">
                  <a:moveTo>
                    <a:pt x="3943" y="0"/>
                  </a:moveTo>
                  <a:lnTo>
                    <a:pt x="0" y="16308"/>
                  </a:lnTo>
                  <a:lnTo>
                    <a:pt x="17694" y="16308"/>
                  </a:lnTo>
                  <a:lnTo>
                    <a:pt x="220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6003192" y="2722727"/>
              <a:ext cx="639430" cy="458411"/>
            </a:xfrm>
            <a:custGeom>
              <a:avLst/>
              <a:gdLst/>
              <a:ahLst/>
              <a:cxnLst/>
              <a:rect l="l" t="t" r="r" b="b"/>
              <a:pathLst>
                <a:path w="19951" h="14303" extrusionOk="0">
                  <a:moveTo>
                    <a:pt x="3693" y="0"/>
                  </a:moveTo>
                  <a:lnTo>
                    <a:pt x="0" y="14303"/>
                  </a:lnTo>
                  <a:lnTo>
                    <a:pt x="16174" y="14303"/>
                  </a:lnTo>
                  <a:lnTo>
                    <a:pt x="1995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6102258" y="2811057"/>
              <a:ext cx="380241" cy="130187"/>
            </a:xfrm>
            <a:custGeom>
              <a:avLst/>
              <a:gdLst/>
              <a:ahLst/>
              <a:cxnLst/>
              <a:rect l="l" t="t" r="r" b="b"/>
              <a:pathLst>
                <a:path w="11864" h="4062" extrusionOk="0">
                  <a:moveTo>
                    <a:pt x="1003" y="1"/>
                  </a:moveTo>
                  <a:lnTo>
                    <a:pt x="0" y="4061"/>
                  </a:lnTo>
                  <a:lnTo>
                    <a:pt x="10727" y="4061"/>
                  </a:lnTo>
                  <a:lnTo>
                    <a:pt x="1186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6140814" y="2791795"/>
              <a:ext cx="269380" cy="4840"/>
            </a:xfrm>
            <a:custGeom>
              <a:avLst/>
              <a:gdLst/>
              <a:ahLst/>
              <a:cxnLst/>
              <a:rect l="l" t="t" r="r" b="b"/>
              <a:pathLst>
                <a:path w="8405" h="151" extrusionOk="0">
                  <a:moveTo>
                    <a:pt x="4194" y="0"/>
                  </a:moveTo>
                  <a:cubicBezTo>
                    <a:pt x="1872" y="0"/>
                    <a:pt x="0" y="34"/>
                    <a:pt x="0" y="67"/>
                  </a:cubicBezTo>
                  <a:cubicBezTo>
                    <a:pt x="0" y="117"/>
                    <a:pt x="1872" y="151"/>
                    <a:pt x="4194" y="151"/>
                  </a:cubicBezTo>
                  <a:cubicBezTo>
                    <a:pt x="6517" y="151"/>
                    <a:pt x="8405" y="117"/>
                    <a:pt x="8405" y="67"/>
                  </a:cubicBezTo>
                  <a:cubicBezTo>
                    <a:pt x="8405" y="34"/>
                    <a:pt x="6517" y="0"/>
                    <a:pt x="419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6144564" y="2833556"/>
              <a:ext cx="108714" cy="5384"/>
            </a:xfrm>
            <a:custGeom>
              <a:avLst/>
              <a:gdLst/>
              <a:ahLst/>
              <a:cxnLst/>
              <a:rect l="l" t="t" r="r" b="b"/>
              <a:pathLst>
                <a:path w="3392" h="168" extrusionOk="0">
                  <a:moveTo>
                    <a:pt x="1704" y="1"/>
                  </a:moveTo>
                  <a:cubicBezTo>
                    <a:pt x="769" y="1"/>
                    <a:pt x="0" y="34"/>
                    <a:pt x="0" y="84"/>
                  </a:cubicBezTo>
                  <a:cubicBezTo>
                    <a:pt x="0" y="118"/>
                    <a:pt x="769" y="168"/>
                    <a:pt x="1704" y="168"/>
                  </a:cubicBezTo>
                  <a:cubicBezTo>
                    <a:pt x="2640" y="168"/>
                    <a:pt x="3392" y="118"/>
                    <a:pt x="3392" y="84"/>
                  </a:cubicBezTo>
                  <a:cubicBezTo>
                    <a:pt x="3392" y="34"/>
                    <a:pt x="2640" y="1"/>
                    <a:pt x="17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6269848" y="2831409"/>
              <a:ext cx="70734" cy="5384"/>
            </a:xfrm>
            <a:custGeom>
              <a:avLst/>
              <a:gdLst/>
              <a:ahLst/>
              <a:cxnLst/>
              <a:rect l="l" t="t" r="r" b="b"/>
              <a:pathLst>
                <a:path w="2207" h="168" extrusionOk="0">
                  <a:moveTo>
                    <a:pt x="1104" y="1"/>
                  </a:moveTo>
                  <a:cubicBezTo>
                    <a:pt x="486" y="1"/>
                    <a:pt x="1" y="34"/>
                    <a:pt x="1" y="84"/>
                  </a:cubicBezTo>
                  <a:cubicBezTo>
                    <a:pt x="1" y="135"/>
                    <a:pt x="486" y="168"/>
                    <a:pt x="1104" y="168"/>
                  </a:cubicBezTo>
                  <a:cubicBezTo>
                    <a:pt x="1705" y="168"/>
                    <a:pt x="2207" y="135"/>
                    <a:pt x="2207" y="84"/>
                  </a:cubicBezTo>
                  <a:cubicBezTo>
                    <a:pt x="2207" y="34"/>
                    <a:pt x="1705" y="1"/>
                    <a:pt x="1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6141872" y="2857113"/>
              <a:ext cx="296719" cy="5384"/>
            </a:xfrm>
            <a:custGeom>
              <a:avLst/>
              <a:gdLst/>
              <a:ahLst/>
              <a:cxnLst/>
              <a:rect l="l" t="t" r="r" b="b"/>
              <a:pathLst>
                <a:path w="9258" h="168" extrusionOk="0">
                  <a:moveTo>
                    <a:pt x="4629" y="1"/>
                  </a:moveTo>
                  <a:cubicBezTo>
                    <a:pt x="2072" y="1"/>
                    <a:pt x="1" y="34"/>
                    <a:pt x="1" y="84"/>
                  </a:cubicBezTo>
                  <a:cubicBezTo>
                    <a:pt x="1" y="118"/>
                    <a:pt x="2072" y="168"/>
                    <a:pt x="4629" y="168"/>
                  </a:cubicBezTo>
                  <a:cubicBezTo>
                    <a:pt x="7185" y="168"/>
                    <a:pt x="9257" y="118"/>
                    <a:pt x="9257" y="84"/>
                  </a:cubicBezTo>
                  <a:cubicBezTo>
                    <a:pt x="9257" y="34"/>
                    <a:pt x="7185" y="1"/>
                    <a:pt x="462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6135462" y="2878554"/>
              <a:ext cx="96406" cy="5384"/>
            </a:xfrm>
            <a:custGeom>
              <a:avLst/>
              <a:gdLst/>
              <a:ahLst/>
              <a:cxnLst/>
              <a:rect l="l" t="t" r="r" b="b"/>
              <a:pathLst>
                <a:path w="3008" h="168" extrusionOk="0">
                  <a:moveTo>
                    <a:pt x="1504" y="0"/>
                  </a:moveTo>
                  <a:cubicBezTo>
                    <a:pt x="668" y="0"/>
                    <a:pt x="0" y="34"/>
                    <a:pt x="0" y="84"/>
                  </a:cubicBezTo>
                  <a:cubicBezTo>
                    <a:pt x="0" y="134"/>
                    <a:pt x="668" y="167"/>
                    <a:pt x="1504" y="167"/>
                  </a:cubicBezTo>
                  <a:cubicBezTo>
                    <a:pt x="2339" y="167"/>
                    <a:pt x="3008" y="134"/>
                    <a:pt x="3008" y="84"/>
                  </a:cubicBezTo>
                  <a:cubicBezTo>
                    <a:pt x="3008" y="34"/>
                    <a:pt x="2339" y="0"/>
                    <a:pt x="150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6136520" y="2909611"/>
              <a:ext cx="275822" cy="4840"/>
            </a:xfrm>
            <a:custGeom>
              <a:avLst/>
              <a:gdLst/>
              <a:ahLst/>
              <a:cxnLst/>
              <a:rect l="l" t="t" r="r" b="b"/>
              <a:pathLst>
                <a:path w="8606" h="151" extrusionOk="0">
                  <a:moveTo>
                    <a:pt x="4295" y="0"/>
                  </a:moveTo>
                  <a:cubicBezTo>
                    <a:pt x="1922" y="0"/>
                    <a:pt x="1" y="34"/>
                    <a:pt x="1" y="67"/>
                  </a:cubicBezTo>
                  <a:cubicBezTo>
                    <a:pt x="1" y="117"/>
                    <a:pt x="1922" y="151"/>
                    <a:pt x="4295" y="151"/>
                  </a:cubicBezTo>
                  <a:cubicBezTo>
                    <a:pt x="6667" y="151"/>
                    <a:pt x="8605" y="117"/>
                    <a:pt x="8605" y="67"/>
                  </a:cubicBezTo>
                  <a:cubicBezTo>
                    <a:pt x="8605" y="34"/>
                    <a:pt x="6667" y="0"/>
                    <a:pt x="42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6102771" y="2976018"/>
              <a:ext cx="106598" cy="4840"/>
            </a:xfrm>
            <a:custGeom>
              <a:avLst/>
              <a:gdLst/>
              <a:ahLst/>
              <a:cxnLst/>
              <a:rect l="l" t="t" r="r" b="b"/>
              <a:pathLst>
                <a:path w="3326" h="151" extrusionOk="0">
                  <a:moveTo>
                    <a:pt x="1655" y="0"/>
                  </a:moveTo>
                  <a:cubicBezTo>
                    <a:pt x="736" y="0"/>
                    <a:pt x="1" y="34"/>
                    <a:pt x="1" y="84"/>
                  </a:cubicBezTo>
                  <a:cubicBezTo>
                    <a:pt x="1" y="117"/>
                    <a:pt x="736" y="151"/>
                    <a:pt x="1655" y="151"/>
                  </a:cubicBezTo>
                  <a:cubicBezTo>
                    <a:pt x="2574" y="151"/>
                    <a:pt x="3326" y="117"/>
                    <a:pt x="3326" y="84"/>
                  </a:cubicBezTo>
                  <a:cubicBezTo>
                    <a:pt x="3326" y="34"/>
                    <a:pt x="2574" y="0"/>
                    <a:pt x="165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6227542" y="2976018"/>
              <a:ext cx="72882" cy="5384"/>
            </a:xfrm>
            <a:custGeom>
              <a:avLst/>
              <a:gdLst/>
              <a:ahLst/>
              <a:cxnLst/>
              <a:rect l="l" t="t" r="r" b="b"/>
              <a:pathLst>
                <a:path w="2274" h="168" extrusionOk="0">
                  <a:moveTo>
                    <a:pt x="1137" y="0"/>
                  </a:moveTo>
                  <a:cubicBezTo>
                    <a:pt x="519" y="0"/>
                    <a:pt x="1" y="34"/>
                    <a:pt x="1" y="67"/>
                  </a:cubicBezTo>
                  <a:cubicBezTo>
                    <a:pt x="1" y="117"/>
                    <a:pt x="519" y="151"/>
                    <a:pt x="1137" y="167"/>
                  </a:cubicBezTo>
                  <a:cubicBezTo>
                    <a:pt x="1772" y="167"/>
                    <a:pt x="2273" y="134"/>
                    <a:pt x="2273" y="84"/>
                  </a:cubicBezTo>
                  <a:cubicBezTo>
                    <a:pt x="2273" y="50"/>
                    <a:pt x="1772" y="17"/>
                    <a:pt x="1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6320743" y="2973871"/>
              <a:ext cx="31089" cy="5384"/>
            </a:xfrm>
            <a:custGeom>
              <a:avLst/>
              <a:gdLst/>
              <a:ahLst/>
              <a:cxnLst/>
              <a:rect l="l" t="t" r="r" b="b"/>
              <a:pathLst>
                <a:path w="970" h="168" extrusionOk="0">
                  <a:moveTo>
                    <a:pt x="485" y="0"/>
                  </a:moveTo>
                  <a:cubicBezTo>
                    <a:pt x="217" y="0"/>
                    <a:pt x="0" y="34"/>
                    <a:pt x="0" y="84"/>
                  </a:cubicBezTo>
                  <a:cubicBezTo>
                    <a:pt x="0" y="134"/>
                    <a:pt x="217" y="167"/>
                    <a:pt x="485" y="167"/>
                  </a:cubicBezTo>
                  <a:cubicBezTo>
                    <a:pt x="752" y="167"/>
                    <a:pt x="969" y="134"/>
                    <a:pt x="969" y="84"/>
                  </a:cubicBezTo>
                  <a:cubicBezTo>
                    <a:pt x="969" y="34"/>
                    <a:pt x="752" y="0"/>
                    <a:pt x="4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6104918" y="3002780"/>
              <a:ext cx="33781" cy="4840"/>
            </a:xfrm>
            <a:custGeom>
              <a:avLst/>
              <a:gdLst/>
              <a:ahLst/>
              <a:cxnLst/>
              <a:rect l="l" t="t" r="r" b="b"/>
              <a:pathLst>
                <a:path w="1054" h="151" extrusionOk="0">
                  <a:moveTo>
                    <a:pt x="519" y="1"/>
                  </a:moveTo>
                  <a:cubicBezTo>
                    <a:pt x="235" y="1"/>
                    <a:pt x="1" y="34"/>
                    <a:pt x="1" y="84"/>
                  </a:cubicBezTo>
                  <a:cubicBezTo>
                    <a:pt x="1" y="118"/>
                    <a:pt x="235" y="151"/>
                    <a:pt x="519" y="151"/>
                  </a:cubicBezTo>
                  <a:cubicBezTo>
                    <a:pt x="819" y="151"/>
                    <a:pt x="1053" y="118"/>
                    <a:pt x="1053" y="84"/>
                  </a:cubicBezTo>
                  <a:cubicBezTo>
                    <a:pt x="1053" y="34"/>
                    <a:pt x="819" y="1"/>
                    <a:pt x="519"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6159019" y="3002780"/>
              <a:ext cx="80894" cy="4840"/>
            </a:xfrm>
            <a:custGeom>
              <a:avLst/>
              <a:gdLst/>
              <a:ahLst/>
              <a:cxnLst/>
              <a:rect l="l" t="t" r="r" b="b"/>
              <a:pathLst>
                <a:path w="2524" h="151" extrusionOk="0">
                  <a:moveTo>
                    <a:pt x="1270" y="1"/>
                  </a:moveTo>
                  <a:cubicBezTo>
                    <a:pt x="568" y="1"/>
                    <a:pt x="0" y="34"/>
                    <a:pt x="0" y="84"/>
                  </a:cubicBezTo>
                  <a:cubicBezTo>
                    <a:pt x="0" y="118"/>
                    <a:pt x="568" y="151"/>
                    <a:pt x="1270" y="151"/>
                  </a:cubicBezTo>
                  <a:cubicBezTo>
                    <a:pt x="1955" y="151"/>
                    <a:pt x="2523" y="118"/>
                    <a:pt x="2523" y="84"/>
                  </a:cubicBezTo>
                  <a:cubicBezTo>
                    <a:pt x="2523" y="34"/>
                    <a:pt x="1955" y="1"/>
                    <a:pt x="12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6265585" y="2999575"/>
              <a:ext cx="216370" cy="4840"/>
            </a:xfrm>
            <a:custGeom>
              <a:avLst/>
              <a:gdLst/>
              <a:ahLst/>
              <a:cxnLst/>
              <a:rect l="l" t="t" r="r" b="b"/>
              <a:pathLst>
                <a:path w="6751" h="151" extrusionOk="0">
                  <a:moveTo>
                    <a:pt x="3375" y="0"/>
                  </a:moveTo>
                  <a:cubicBezTo>
                    <a:pt x="1504" y="0"/>
                    <a:pt x="0" y="34"/>
                    <a:pt x="0" y="84"/>
                  </a:cubicBezTo>
                  <a:cubicBezTo>
                    <a:pt x="0" y="117"/>
                    <a:pt x="1504" y="151"/>
                    <a:pt x="3375" y="151"/>
                  </a:cubicBezTo>
                  <a:cubicBezTo>
                    <a:pt x="5230" y="151"/>
                    <a:pt x="6751" y="117"/>
                    <a:pt x="6751" y="84"/>
                  </a:cubicBezTo>
                  <a:cubicBezTo>
                    <a:pt x="6751" y="34"/>
                    <a:pt x="5230" y="0"/>
                    <a:pt x="33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6098508" y="3030087"/>
              <a:ext cx="34838" cy="5384"/>
            </a:xfrm>
            <a:custGeom>
              <a:avLst/>
              <a:gdLst/>
              <a:ahLst/>
              <a:cxnLst/>
              <a:rect l="l" t="t" r="r" b="b"/>
              <a:pathLst>
                <a:path w="1087" h="168" extrusionOk="0">
                  <a:moveTo>
                    <a:pt x="552" y="1"/>
                  </a:moveTo>
                  <a:cubicBezTo>
                    <a:pt x="251" y="1"/>
                    <a:pt x="0" y="34"/>
                    <a:pt x="0" y="84"/>
                  </a:cubicBezTo>
                  <a:cubicBezTo>
                    <a:pt x="0" y="134"/>
                    <a:pt x="251" y="168"/>
                    <a:pt x="552" y="168"/>
                  </a:cubicBezTo>
                  <a:cubicBezTo>
                    <a:pt x="852" y="168"/>
                    <a:pt x="1086" y="134"/>
                    <a:pt x="1086" y="84"/>
                  </a:cubicBezTo>
                  <a:cubicBezTo>
                    <a:pt x="1086" y="34"/>
                    <a:pt x="852" y="1"/>
                    <a:pt x="5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6144564" y="3029029"/>
              <a:ext cx="42338" cy="5384"/>
            </a:xfrm>
            <a:custGeom>
              <a:avLst/>
              <a:gdLst/>
              <a:ahLst/>
              <a:cxnLst/>
              <a:rect l="l" t="t" r="r" b="b"/>
              <a:pathLst>
                <a:path w="1321" h="168" extrusionOk="0">
                  <a:moveTo>
                    <a:pt x="669" y="0"/>
                  </a:moveTo>
                  <a:cubicBezTo>
                    <a:pt x="301" y="0"/>
                    <a:pt x="0" y="50"/>
                    <a:pt x="0" y="84"/>
                  </a:cubicBezTo>
                  <a:cubicBezTo>
                    <a:pt x="0" y="134"/>
                    <a:pt x="301" y="167"/>
                    <a:pt x="669" y="167"/>
                  </a:cubicBezTo>
                  <a:cubicBezTo>
                    <a:pt x="1019" y="167"/>
                    <a:pt x="1320" y="134"/>
                    <a:pt x="1320" y="84"/>
                  </a:cubicBezTo>
                  <a:cubicBezTo>
                    <a:pt x="1320" y="50"/>
                    <a:pt x="1019"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6209337" y="3027427"/>
              <a:ext cx="136052" cy="4840"/>
            </a:xfrm>
            <a:custGeom>
              <a:avLst/>
              <a:gdLst/>
              <a:ahLst/>
              <a:cxnLst/>
              <a:rect l="l" t="t" r="r" b="b"/>
              <a:pathLst>
                <a:path w="4245" h="151" extrusionOk="0">
                  <a:moveTo>
                    <a:pt x="2123" y="0"/>
                  </a:moveTo>
                  <a:cubicBezTo>
                    <a:pt x="953" y="0"/>
                    <a:pt x="1" y="34"/>
                    <a:pt x="1" y="67"/>
                  </a:cubicBezTo>
                  <a:cubicBezTo>
                    <a:pt x="1" y="117"/>
                    <a:pt x="953" y="151"/>
                    <a:pt x="2123" y="151"/>
                  </a:cubicBezTo>
                  <a:cubicBezTo>
                    <a:pt x="3292" y="151"/>
                    <a:pt x="4245" y="117"/>
                    <a:pt x="4245" y="67"/>
                  </a:cubicBezTo>
                  <a:cubicBezTo>
                    <a:pt x="4245" y="34"/>
                    <a:pt x="3292" y="0"/>
                    <a:pt x="212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6096361" y="3075598"/>
              <a:ext cx="164961" cy="4872"/>
            </a:xfrm>
            <a:custGeom>
              <a:avLst/>
              <a:gdLst/>
              <a:ahLst/>
              <a:cxnLst/>
              <a:rect l="l" t="t" r="r" b="b"/>
              <a:pathLst>
                <a:path w="5147" h="152" extrusionOk="0">
                  <a:moveTo>
                    <a:pt x="2574" y="1"/>
                  </a:moveTo>
                  <a:cubicBezTo>
                    <a:pt x="1153" y="1"/>
                    <a:pt x="0" y="34"/>
                    <a:pt x="0" y="68"/>
                  </a:cubicBezTo>
                  <a:cubicBezTo>
                    <a:pt x="0" y="118"/>
                    <a:pt x="1153" y="151"/>
                    <a:pt x="2574" y="151"/>
                  </a:cubicBezTo>
                  <a:cubicBezTo>
                    <a:pt x="3994" y="151"/>
                    <a:pt x="5147" y="118"/>
                    <a:pt x="5147" y="68"/>
                  </a:cubicBezTo>
                  <a:cubicBezTo>
                    <a:pt x="5147" y="34"/>
                    <a:pt x="4010" y="1"/>
                    <a:pt x="25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6283245" y="3073482"/>
              <a:ext cx="74484" cy="4840"/>
            </a:xfrm>
            <a:custGeom>
              <a:avLst/>
              <a:gdLst/>
              <a:ahLst/>
              <a:cxnLst/>
              <a:rect l="l" t="t" r="r" b="b"/>
              <a:pathLst>
                <a:path w="2324" h="151" extrusionOk="0">
                  <a:moveTo>
                    <a:pt x="1154" y="0"/>
                  </a:moveTo>
                  <a:cubicBezTo>
                    <a:pt x="519" y="0"/>
                    <a:pt x="1" y="34"/>
                    <a:pt x="1" y="67"/>
                  </a:cubicBezTo>
                  <a:cubicBezTo>
                    <a:pt x="1" y="117"/>
                    <a:pt x="519" y="150"/>
                    <a:pt x="1154" y="150"/>
                  </a:cubicBezTo>
                  <a:cubicBezTo>
                    <a:pt x="1805" y="150"/>
                    <a:pt x="2323" y="117"/>
                    <a:pt x="2323" y="67"/>
                  </a:cubicBezTo>
                  <a:cubicBezTo>
                    <a:pt x="2323" y="34"/>
                    <a:pt x="1805" y="0"/>
                    <a:pt x="115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6376959" y="3073482"/>
              <a:ext cx="123745" cy="4840"/>
            </a:xfrm>
            <a:custGeom>
              <a:avLst/>
              <a:gdLst/>
              <a:ahLst/>
              <a:cxnLst/>
              <a:rect l="l" t="t" r="r" b="b"/>
              <a:pathLst>
                <a:path w="3861" h="151" extrusionOk="0">
                  <a:moveTo>
                    <a:pt x="1922" y="0"/>
                  </a:moveTo>
                  <a:cubicBezTo>
                    <a:pt x="853" y="0"/>
                    <a:pt x="1" y="34"/>
                    <a:pt x="1" y="67"/>
                  </a:cubicBezTo>
                  <a:cubicBezTo>
                    <a:pt x="1" y="117"/>
                    <a:pt x="853" y="150"/>
                    <a:pt x="1922" y="150"/>
                  </a:cubicBezTo>
                  <a:cubicBezTo>
                    <a:pt x="2992" y="150"/>
                    <a:pt x="3860" y="117"/>
                    <a:pt x="3860" y="67"/>
                  </a:cubicBezTo>
                  <a:cubicBezTo>
                    <a:pt x="3860" y="34"/>
                    <a:pt x="2992" y="0"/>
                    <a:pt x="19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6441764" y="2789648"/>
              <a:ext cx="25736" cy="4840"/>
            </a:xfrm>
            <a:custGeom>
              <a:avLst/>
              <a:gdLst/>
              <a:ahLst/>
              <a:cxnLst/>
              <a:rect l="l" t="t" r="r" b="b"/>
              <a:pathLst>
                <a:path w="803" h="151" extrusionOk="0">
                  <a:moveTo>
                    <a:pt x="401" y="1"/>
                  </a:moveTo>
                  <a:cubicBezTo>
                    <a:pt x="184" y="1"/>
                    <a:pt x="0" y="34"/>
                    <a:pt x="0" y="84"/>
                  </a:cubicBezTo>
                  <a:cubicBezTo>
                    <a:pt x="0" y="118"/>
                    <a:pt x="184" y="151"/>
                    <a:pt x="401" y="151"/>
                  </a:cubicBezTo>
                  <a:cubicBezTo>
                    <a:pt x="619" y="151"/>
                    <a:pt x="802" y="118"/>
                    <a:pt x="802" y="84"/>
                  </a:cubicBezTo>
                  <a:cubicBezTo>
                    <a:pt x="802" y="34"/>
                    <a:pt x="619" y="1"/>
                    <a:pt x="4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6149917" y="2771988"/>
              <a:ext cx="56248" cy="5384"/>
            </a:xfrm>
            <a:custGeom>
              <a:avLst/>
              <a:gdLst/>
              <a:ahLst/>
              <a:cxnLst/>
              <a:rect l="l" t="t" r="r" b="b"/>
              <a:pathLst>
                <a:path w="1755" h="168" extrusionOk="0">
                  <a:moveTo>
                    <a:pt x="886" y="0"/>
                  </a:moveTo>
                  <a:cubicBezTo>
                    <a:pt x="385" y="0"/>
                    <a:pt x="0" y="50"/>
                    <a:pt x="0" y="84"/>
                  </a:cubicBezTo>
                  <a:cubicBezTo>
                    <a:pt x="0" y="134"/>
                    <a:pt x="385" y="167"/>
                    <a:pt x="886" y="167"/>
                  </a:cubicBezTo>
                  <a:cubicBezTo>
                    <a:pt x="1370" y="167"/>
                    <a:pt x="1755" y="134"/>
                    <a:pt x="1755" y="84"/>
                  </a:cubicBezTo>
                  <a:cubicBezTo>
                    <a:pt x="1755" y="50"/>
                    <a:pt x="1370" y="0"/>
                    <a:pt x="88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6112418" y="2722727"/>
              <a:ext cx="530203" cy="32691"/>
            </a:xfrm>
            <a:custGeom>
              <a:avLst/>
              <a:gdLst/>
              <a:ahLst/>
              <a:cxnLst/>
              <a:rect l="l" t="t" r="r" b="b"/>
              <a:pathLst>
                <a:path w="16543" h="1020" extrusionOk="0">
                  <a:moveTo>
                    <a:pt x="285" y="0"/>
                  </a:moveTo>
                  <a:lnTo>
                    <a:pt x="1" y="1019"/>
                  </a:lnTo>
                  <a:lnTo>
                    <a:pt x="16275" y="1019"/>
                  </a:lnTo>
                  <a:lnTo>
                    <a:pt x="1654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6135462" y="2733432"/>
              <a:ext cx="13397" cy="11442"/>
            </a:xfrm>
            <a:custGeom>
              <a:avLst/>
              <a:gdLst/>
              <a:ahLst/>
              <a:cxnLst/>
              <a:rect l="l" t="t" r="r" b="b"/>
              <a:pathLst>
                <a:path w="418" h="357" extrusionOk="0">
                  <a:moveTo>
                    <a:pt x="251" y="0"/>
                  </a:moveTo>
                  <a:cubicBezTo>
                    <a:pt x="84" y="0"/>
                    <a:pt x="0" y="184"/>
                    <a:pt x="117" y="301"/>
                  </a:cubicBezTo>
                  <a:cubicBezTo>
                    <a:pt x="155" y="339"/>
                    <a:pt x="201" y="356"/>
                    <a:pt x="245" y="356"/>
                  </a:cubicBezTo>
                  <a:cubicBezTo>
                    <a:pt x="335" y="356"/>
                    <a:pt x="418" y="285"/>
                    <a:pt x="418" y="184"/>
                  </a:cubicBezTo>
                  <a:cubicBezTo>
                    <a:pt x="418" y="84"/>
                    <a:pt x="334" y="0"/>
                    <a:pt x="25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6155269" y="2733432"/>
              <a:ext cx="13429" cy="11442"/>
            </a:xfrm>
            <a:custGeom>
              <a:avLst/>
              <a:gdLst/>
              <a:ahLst/>
              <a:cxnLst/>
              <a:rect l="l" t="t" r="r" b="b"/>
              <a:pathLst>
                <a:path w="419" h="357" extrusionOk="0">
                  <a:moveTo>
                    <a:pt x="234" y="0"/>
                  </a:moveTo>
                  <a:cubicBezTo>
                    <a:pt x="84" y="0"/>
                    <a:pt x="0" y="184"/>
                    <a:pt x="117" y="301"/>
                  </a:cubicBezTo>
                  <a:cubicBezTo>
                    <a:pt x="150" y="339"/>
                    <a:pt x="194" y="356"/>
                    <a:pt x="237" y="356"/>
                  </a:cubicBezTo>
                  <a:cubicBezTo>
                    <a:pt x="327" y="356"/>
                    <a:pt x="418" y="285"/>
                    <a:pt x="418" y="184"/>
                  </a:cubicBezTo>
                  <a:cubicBezTo>
                    <a:pt x="418" y="84"/>
                    <a:pt x="335"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6175076" y="2733432"/>
              <a:ext cx="12884" cy="11442"/>
            </a:xfrm>
            <a:custGeom>
              <a:avLst/>
              <a:gdLst/>
              <a:ahLst/>
              <a:cxnLst/>
              <a:rect l="l" t="t" r="r" b="b"/>
              <a:pathLst>
                <a:path w="402" h="357" extrusionOk="0">
                  <a:moveTo>
                    <a:pt x="234" y="0"/>
                  </a:moveTo>
                  <a:cubicBezTo>
                    <a:pt x="67" y="0"/>
                    <a:pt x="1" y="184"/>
                    <a:pt x="101" y="301"/>
                  </a:cubicBezTo>
                  <a:cubicBezTo>
                    <a:pt x="139" y="339"/>
                    <a:pt x="185" y="356"/>
                    <a:pt x="228" y="356"/>
                  </a:cubicBezTo>
                  <a:cubicBezTo>
                    <a:pt x="318" y="356"/>
                    <a:pt x="402" y="285"/>
                    <a:pt x="402" y="184"/>
                  </a:cubicBezTo>
                  <a:cubicBezTo>
                    <a:pt x="402" y="84"/>
                    <a:pt x="335" y="0"/>
                    <a:pt x="23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6033158" y="3269468"/>
              <a:ext cx="1236008" cy="720837"/>
            </a:xfrm>
            <a:custGeom>
              <a:avLst/>
              <a:gdLst/>
              <a:ahLst/>
              <a:cxnLst/>
              <a:rect l="l" t="t" r="r" b="b"/>
              <a:pathLst>
                <a:path w="38565" h="22491" extrusionOk="0">
                  <a:moveTo>
                    <a:pt x="1" y="0"/>
                  </a:moveTo>
                  <a:lnTo>
                    <a:pt x="1" y="22490"/>
                  </a:lnTo>
                  <a:lnTo>
                    <a:pt x="38564" y="22490"/>
                  </a:lnTo>
                  <a:lnTo>
                    <a:pt x="38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6033158" y="3269468"/>
              <a:ext cx="562862" cy="720837"/>
            </a:xfrm>
            <a:custGeom>
              <a:avLst/>
              <a:gdLst/>
              <a:ahLst/>
              <a:cxnLst/>
              <a:rect l="l" t="t" r="r" b="b"/>
              <a:pathLst>
                <a:path w="17562" h="22491" extrusionOk="0">
                  <a:moveTo>
                    <a:pt x="1" y="0"/>
                  </a:moveTo>
                  <a:lnTo>
                    <a:pt x="1" y="22490"/>
                  </a:lnTo>
                  <a:lnTo>
                    <a:pt x="17561" y="22490"/>
                  </a:lnTo>
                  <a:lnTo>
                    <a:pt x="1756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6083509" y="3311229"/>
              <a:ext cx="457354" cy="205665"/>
            </a:xfrm>
            <a:custGeom>
              <a:avLst/>
              <a:gdLst/>
              <a:ahLst/>
              <a:cxnLst/>
              <a:rect l="l" t="t" r="r" b="b"/>
              <a:pathLst>
                <a:path w="14270" h="6417" extrusionOk="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22"/>
                  </a:lnTo>
                  <a:lnTo>
                    <a:pt x="0" y="3309"/>
                  </a:lnTo>
                  <a:cubicBezTo>
                    <a:pt x="0" y="4345"/>
                    <a:pt x="0" y="5364"/>
                    <a:pt x="0" y="6333"/>
                  </a:cubicBezTo>
                  <a:lnTo>
                    <a:pt x="0" y="6417"/>
                  </a:lnTo>
                  <a:lnTo>
                    <a:pt x="84" y="6417"/>
                  </a:lnTo>
                  <a:lnTo>
                    <a:pt x="10243" y="6383"/>
                  </a:lnTo>
                  <a:cubicBezTo>
                    <a:pt x="11496" y="6367"/>
                    <a:pt x="12482" y="6367"/>
                    <a:pt x="13167" y="6350"/>
                  </a:cubicBezTo>
                  <a:lnTo>
                    <a:pt x="14136" y="6350"/>
                  </a:lnTo>
                  <a:cubicBezTo>
                    <a:pt x="14169" y="6350"/>
                    <a:pt x="14186" y="6333"/>
                    <a:pt x="14203" y="6333"/>
                  </a:cubicBezTo>
                  <a:lnTo>
                    <a:pt x="13935" y="6333"/>
                  </a:lnTo>
                  <a:lnTo>
                    <a:pt x="13133" y="6317"/>
                  </a:lnTo>
                  <a:cubicBezTo>
                    <a:pt x="12448" y="6317"/>
                    <a:pt x="11446" y="6300"/>
                    <a:pt x="10193" y="6300"/>
                  </a:cubicBezTo>
                  <a:lnTo>
                    <a:pt x="151" y="6267"/>
                  </a:lnTo>
                  <a:lnTo>
                    <a:pt x="151" y="6267"/>
                  </a:lnTo>
                  <a:cubicBezTo>
                    <a:pt x="151" y="5317"/>
                    <a:pt x="151" y="4321"/>
                    <a:pt x="151" y="3309"/>
                  </a:cubicBezTo>
                  <a:lnTo>
                    <a:pt x="151" y="1722"/>
                  </a:lnTo>
                  <a:lnTo>
                    <a:pt x="151" y="903"/>
                  </a:lnTo>
                  <a:lnTo>
                    <a:pt x="151" y="168"/>
                  </a:lnTo>
                  <a:lnTo>
                    <a:pt x="151" y="168"/>
                  </a:lnTo>
                  <a:lnTo>
                    <a:pt x="14153" y="151"/>
                  </a:lnTo>
                  <a:lnTo>
                    <a:pt x="14153" y="151"/>
                  </a:lnTo>
                  <a:cubicBezTo>
                    <a:pt x="14169" y="2042"/>
                    <a:pt x="14169" y="3572"/>
                    <a:pt x="14186" y="4646"/>
                  </a:cubicBezTo>
                  <a:cubicBezTo>
                    <a:pt x="14186" y="5180"/>
                    <a:pt x="14186" y="5598"/>
                    <a:pt x="14186" y="5899"/>
                  </a:cubicBezTo>
                  <a:cubicBezTo>
                    <a:pt x="14203" y="6032"/>
                    <a:pt x="14203" y="6133"/>
                    <a:pt x="14203" y="6216"/>
                  </a:cubicBezTo>
                  <a:cubicBezTo>
                    <a:pt x="14203" y="6266"/>
                    <a:pt x="14203" y="6300"/>
                    <a:pt x="14203" y="6333"/>
                  </a:cubicBezTo>
                  <a:cubicBezTo>
                    <a:pt x="14219" y="6300"/>
                    <a:pt x="14219" y="6266"/>
                    <a:pt x="14219" y="6233"/>
                  </a:cubicBezTo>
                  <a:cubicBezTo>
                    <a:pt x="14219" y="6149"/>
                    <a:pt x="14219" y="6049"/>
                    <a:pt x="14219" y="5916"/>
                  </a:cubicBezTo>
                  <a:cubicBezTo>
                    <a:pt x="14219" y="5615"/>
                    <a:pt x="14219" y="5214"/>
                    <a:pt x="14236" y="4679"/>
                  </a:cubicBezTo>
                  <a:cubicBezTo>
                    <a:pt x="14236" y="3576"/>
                    <a:pt x="14253" y="2022"/>
                    <a:pt x="14270" y="84"/>
                  </a:cubicBezTo>
                  <a:lnTo>
                    <a:pt x="14270" y="34"/>
                  </a:lnTo>
                  <a:lnTo>
                    <a:pt x="14203" y="34"/>
                  </a:ln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6285937" y="3392636"/>
              <a:ext cx="46601" cy="43107"/>
            </a:xfrm>
            <a:custGeom>
              <a:avLst/>
              <a:gdLst/>
              <a:ahLst/>
              <a:cxnLst/>
              <a:rect l="l" t="t" r="r" b="b"/>
              <a:pathLst>
                <a:path w="1454" h="1345" extrusionOk="0">
                  <a:moveTo>
                    <a:pt x="808" y="1"/>
                  </a:moveTo>
                  <a:cubicBezTo>
                    <a:pt x="737" y="1"/>
                    <a:pt x="667" y="12"/>
                    <a:pt x="602" y="34"/>
                  </a:cubicBezTo>
                  <a:cubicBezTo>
                    <a:pt x="0" y="251"/>
                    <a:pt x="0" y="1103"/>
                    <a:pt x="602" y="1304"/>
                  </a:cubicBezTo>
                  <a:cubicBezTo>
                    <a:pt x="669" y="1331"/>
                    <a:pt x="741" y="1344"/>
                    <a:pt x="814" y="1344"/>
                  </a:cubicBezTo>
                  <a:cubicBezTo>
                    <a:pt x="960" y="1344"/>
                    <a:pt x="1109" y="1293"/>
                    <a:pt x="1220" y="1203"/>
                  </a:cubicBezTo>
                  <a:cubicBezTo>
                    <a:pt x="1337" y="1103"/>
                    <a:pt x="1420" y="969"/>
                    <a:pt x="1437" y="836"/>
                  </a:cubicBezTo>
                  <a:cubicBezTo>
                    <a:pt x="1454" y="736"/>
                    <a:pt x="1437" y="669"/>
                    <a:pt x="1420" y="669"/>
                  </a:cubicBezTo>
                  <a:cubicBezTo>
                    <a:pt x="1387" y="836"/>
                    <a:pt x="1287" y="1003"/>
                    <a:pt x="1153" y="1103"/>
                  </a:cubicBezTo>
                  <a:cubicBezTo>
                    <a:pt x="1056" y="1168"/>
                    <a:pt x="945" y="1205"/>
                    <a:pt x="833" y="1205"/>
                  </a:cubicBezTo>
                  <a:cubicBezTo>
                    <a:pt x="772" y="1205"/>
                    <a:pt x="711" y="1194"/>
                    <a:pt x="652" y="1170"/>
                  </a:cubicBezTo>
                  <a:cubicBezTo>
                    <a:pt x="184" y="1003"/>
                    <a:pt x="184" y="351"/>
                    <a:pt x="652" y="184"/>
                  </a:cubicBezTo>
                  <a:cubicBezTo>
                    <a:pt x="719" y="157"/>
                    <a:pt x="788" y="144"/>
                    <a:pt x="857" y="144"/>
                  </a:cubicBezTo>
                  <a:cubicBezTo>
                    <a:pt x="961" y="144"/>
                    <a:pt x="1063" y="174"/>
                    <a:pt x="1153" y="234"/>
                  </a:cubicBezTo>
                  <a:cubicBezTo>
                    <a:pt x="1287" y="351"/>
                    <a:pt x="1387" y="502"/>
                    <a:pt x="1420" y="669"/>
                  </a:cubicBezTo>
                  <a:cubicBezTo>
                    <a:pt x="1437" y="669"/>
                    <a:pt x="1454" y="619"/>
                    <a:pt x="1437" y="518"/>
                  </a:cubicBezTo>
                  <a:cubicBezTo>
                    <a:pt x="1420" y="368"/>
                    <a:pt x="1337" y="251"/>
                    <a:pt x="1220" y="151"/>
                  </a:cubicBezTo>
                  <a:cubicBezTo>
                    <a:pt x="1107" y="49"/>
                    <a:pt x="956" y="1"/>
                    <a:pt x="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6083509" y="3531861"/>
              <a:ext cx="457354" cy="205665"/>
            </a:xfrm>
            <a:custGeom>
              <a:avLst/>
              <a:gdLst/>
              <a:ahLst/>
              <a:cxnLst/>
              <a:rect l="l" t="t" r="r" b="b"/>
              <a:pathLst>
                <a:path w="14270" h="6417" extrusionOk="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05"/>
                  </a:lnTo>
                  <a:lnTo>
                    <a:pt x="0" y="3309"/>
                  </a:lnTo>
                  <a:cubicBezTo>
                    <a:pt x="0" y="4345"/>
                    <a:pt x="0" y="5364"/>
                    <a:pt x="0" y="6333"/>
                  </a:cubicBezTo>
                  <a:lnTo>
                    <a:pt x="0" y="6417"/>
                  </a:lnTo>
                  <a:lnTo>
                    <a:pt x="84" y="6417"/>
                  </a:lnTo>
                  <a:lnTo>
                    <a:pt x="10243" y="6367"/>
                  </a:lnTo>
                  <a:cubicBezTo>
                    <a:pt x="11496" y="6367"/>
                    <a:pt x="12482" y="6350"/>
                    <a:pt x="13167" y="6350"/>
                  </a:cubicBezTo>
                  <a:lnTo>
                    <a:pt x="13952" y="6350"/>
                  </a:lnTo>
                  <a:cubicBezTo>
                    <a:pt x="14019" y="6333"/>
                    <a:pt x="14086" y="6333"/>
                    <a:pt x="14136" y="6333"/>
                  </a:cubicBezTo>
                  <a:cubicBezTo>
                    <a:pt x="14086" y="6333"/>
                    <a:pt x="14019" y="6333"/>
                    <a:pt x="13935" y="6316"/>
                  </a:cubicBezTo>
                  <a:lnTo>
                    <a:pt x="13133" y="6316"/>
                  </a:lnTo>
                  <a:lnTo>
                    <a:pt x="10193" y="6300"/>
                  </a:lnTo>
                  <a:lnTo>
                    <a:pt x="151" y="6267"/>
                  </a:lnTo>
                  <a:lnTo>
                    <a:pt x="151" y="6267"/>
                  </a:lnTo>
                  <a:cubicBezTo>
                    <a:pt x="151" y="5317"/>
                    <a:pt x="151" y="4321"/>
                    <a:pt x="151" y="3309"/>
                  </a:cubicBezTo>
                  <a:lnTo>
                    <a:pt x="151" y="1705"/>
                  </a:lnTo>
                  <a:lnTo>
                    <a:pt x="151" y="903"/>
                  </a:lnTo>
                  <a:lnTo>
                    <a:pt x="151" y="167"/>
                  </a:lnTo>
                  <a:lnTo>
                    <a:pt x="151" y="167"/>
                  </a:lnTo>
                  <a:cubicBezTo>
                    <a:pt x="5580" y="151"/>
                    <a:pt x="10530" y="151"/>
                    <a:pt x="14153" y="134"/>
                  </a:cubicBezTo>
                  <a:lnTo>
                    <a:pt x="14153" y="134"/>
                  </a:lnTo>
                  <a:cubicBezTo>
                    <a:pt x="14169" y="2033"/>
                    <a:pt x="14169" y="3569"/>
                    <a:pt x="14186" y="4646"/>
                  </a:cubicBezTo>
                  <a:cubicBezTo>
                    <a:pt x="14186" y="5180"/>
                    <a:pt x="14186" y="5598"/>
                    <a:pt x="14186" y="5882"/>
                  </a:cubicBezTo>
                  <a:cubicBezTo>
                    <a:pt x="14203" y="6032"/>
                    <a:pt x="14203" y="6133"/>
                    <a:pt x="14203" y="6216"/>
                  </a:cubicBezTo>
                  <a:cubicBezTo>
                    <a:pt x="14203" y="6250"/>
                    <a:pt x="14203" y="6300"/>
                    <a:pt x="14203" y="6333"/>
                  </a:cubicBezTo>
                  <a:cubicBezTo>
                    <a:pt x="14219" y="6300"/>
                    <a:pt x="14219" y="6266"/>
                    <a:pt x="14219" y="6233"/>
                  </a:cubicBezTo>
                  <a:cubicBezTo>
                    <a:pt x="14219" y="6149"/>
                    <a:pt x="14219" y="6049"/>
                    <a:pt x="14219" y="5915"/>
                  </a:cubicBezTo>
                  <a:cubicBezTo>
                    <a:pt x="14219" y="5615"/>
                    <a:pt x="14219" y="5197"/>
                    <a:pt x="14236" y="4679"/>
                  </a:cubicBezTo>
                  <a:cubicBezTo>
                    <a:pt x="14236" y="3576"/>
                    <a:pt x="14253" y="2006"/>
                    <a:pt x="14270" y="84"/>
                  </a:cubicBezTo>
                  <a:lnTo>
                    <a:pt x="14270" y="34"/>
                  </a:lnTo>
                  <a:lnTo>
                    <a:pt x="14203" y="34"/>
                  </a:ln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6285937" y="3613268"/>
              <a:ext cx="46601" cy="42851"/>
            </a:xfrm>
            <a:custGeom>
              <a:avLst/>
              <a:gdLst/>
              <a:ahLst/>
              <a:cxnLst/>
              <a:rect l="l" t="t" r="r" b="b"/>
              <a:pathLst>
                <a:path w="1454" h="1337" extrusionOk="0">
                  <a:moveTo>
                    <a:pt x="808" y="1"/>
                  </a:moveTo>
                  <a:cubicBezTo>
                    <a:pt x="737" y="1"/>
                    <a:pt x="667" y="12"/>
                    <a:pt x="602" y="34"/>
                  </a:cubicBezTo>
                  <a:cubicBezTo>
                    <a:pt x="0" y="251"/>
                    <a:pt x="0" y="1086"/>
                    <a:pt x="602" y="1304"/>
                  </a:cubicBezTo>
                  <a:cubicBezTo>
                    <a:pt x="667" y="1325"/>
                    <a:pt x="737" y="1336"/>
                    <a:pt x="808" y="1336"/>
                  </a:cubicBezTo>
                  <a:cubicBezTo>
                    <a:pt x="956" y="1336"/>
                    <a:pt x="1107" y="1288"/>
                    <a:pt x="1220" y="1187"/>
                  </a:cubicBezTo>
                  <a:cubicBezTo>
                    <a:pt x="1337" y="1103"/>
                    <a:pt x="1420" y="969"/>
                    <a:pt x="1437" y="819"/>
                  </a:cubicBezTo>
                  <a:cubicBezTo>
                    <a:pt x="1454" y="719"/>
                    <a:pt x="1437" y="669"/>
                    <a:pt x="1420" y="669"/>
                  </a:cubicBezTo>
                  <a:cubicBezTo>
                    <a:pt x="1387" y="836"/>
                    <a:pt x="1287" y="986"/>
                    <a:pt x="1153" y="1103"/>
                  </a:cubicBezTo>
                  <a:cubicBezTo>
                    <a:pt x="1056" y="1168"/>
                    <a:pt x="945" y="1205"/>
                    <a:pt x="833" y="1205"/>
                  </a:cubicBezTo>
                  <a:cubicBezTo>
                    <a:pt x="772" y="1205"/>
                    <a:pt x="711" y="1194"/>
                    <a:pt x="652" y="1170"/>
                  </a:cubicBezTo>
                  <a:cubicBezTo>
                    <a:pt x="184" y="986"/>
                    <a:pt x="184" y="351"/>
                    <a:pt x="652" y="167"/>
                  </a:cubicBezTo>
                  <a:cubicBezTo>
                    <a:pt x="711" y="144"/>
                    <a:pt x="772" y="133"/>
                    <a:pt x="833" y="133"/>
                  </a:cubicBezTo>
                  <a:cubicBezTo>
                    <a:pt x="945" y="133"/>
                    <a:pt x="1056" y="169"/>
                    <a:pt x="1153" y="234"/>
                  </a:cubicBezTo>
                  <a:cubicBezTo>
                    <a:pt x="1287" y="351"/>
                    <a:pt x="1387" y="502"/>
                    <a:pt x="1420" y="669"/>
                  </a:cubicBezTo>
                  <a:cubicBezTo>
                    <a:pt x="1437" y="669"/>
                    <a:pt x="1454" y="619"/>
                    <a:pt x="1437" y="518"/>
                  </a:cubicBezTo>
                  <a:cubicBezTo>
                    <a:pt x="1420" y="368"/>
                    <a:pt x="1337" y="234"/>
                    <a:pt x="1220" y="151"/>
                  </a:cubicBezTo>
                  <a:cubicBezTo>
                    <a:pt x="1107" y="49"/>
                    <a:pt x="956" y="1"/>
                    <a:pt x="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6083509" y="3752494"/>
              <a:ext cx="457354" cy="205120"/>
            </a:xfrm>
            <a:custGeom>
              <a:avLst/>
              <a:gdLst/>
              <a:ahLst/>
              <a:cxnLst/>
              <a:rect l="l" t="t" r="r" b="b"/>
              <a:pathLst>
                <a:path w="14270" h="6400" extrusionOk="0">
                  <a:moveTo>
                    <a:pt x="14157" y="6326"/>
                  </a:moveTo>
                  <a:cubicBezTo>
                    <a:pt x="14149" y="6326"/>
                    <a:pt x="14141" y="6327"/>
                    <a:pt x="14136" y="6333"/>
                  </a:cubicBezTo>
                  <a:lnTo>
                    <a:pt x="14203" y="6333"/>
                  </a:lnTo>
                  <a:cubicBezTo>
                    <a:pt x="14192" y="6333"/>
                    <a:pt x="14173" y="6326"/>
                    <a:pt x="14157" y="6326"/>
                  </a:cubicBezTo>
                  <a:close/>
                  <a:moveTo>
                    <a:pt x="84" y="1"/>
                  </a:moveTo>
                  <a:cubicBezTo>
                    <a:pt x="58" y="26"/>
                    <a:pt x="9" y="76"/>
                    <a:pt x="0" y="84"/>
                  </a:cubicBezTo>
                  <a:lnTo>
                    <a:pt x="0" y="84"/>
                  </a:lnTo>
                  <a:lnTo>
                    <a:pt x="0" y="903"/>
                  </a:lnTo>
                  <a:lnTo>
                    <a:pt x="0" y="1705"/>
                  </a:lnTo>
                  <a:lnTo>
                    <a:pt x="0" y="3292"/>
                  </a:lnTo>
                  <a:cubicBezTo>
                    <a:pt x="0" y="4345"/>
                    <a:pt x="0" y="5364"/>
                    <a:pt x="0" y="6333"/>
                  </a:cubicBezTo>
                  <a:lnTo>
                    <a:pt x="0" y="6400"/>
                  </a:lnTo>
                  <a:lnTo>
                    <a:pt x="84" y="6400"/>
                  </a:lnTo>
                  <a:lnTo>
                    <a:pt x="10243" y="6366"/>
                  </a:lnTo>
                  <a:lnTo>
                    <a:pt x="13167" y="6350"/>
                  </a:lnTo>
                  <a:lnTo>
                    <a:pt x="13952" y="6333"/>
                  </a:lnTo>
                  <a:lnTo>
                    <a:pt x="14136" y="6333"/>
                  </a:lnTo>
                  <a:lnTo>
                    <a:pt x="13935" y="6316"/>
                  </a:lnTo>
                  <a:lnTo>
                    <a:pt x="13133" y="6316"/>
                  </a:lnTo>
                  <a:lnTo>
                    <a:pt x="10193" y="6283"/>
                  </a:lnTo>
                  <a:lnTo>
                    <a:pt x="151" y="6250"/>
                  </a:lnTo>
                  <a:lnTo>
                    <a:pt x="151" y="6250"/>
                  </a:lnTo>
                  <a:cubicBezTo>
                    <a:pt x="151" y="5306"/>
                    <a:pt x="151" y="4315"/>
                    <a:pt x="151" y="3292"/>
                  </a:cubicBezTo>
                  <a:lnTo>
                    <a:pt x="151" y="1705"/>
                  </a:lnTo>
                  <a:lnTo>
                    <a:pt x="151" y="903"/>
                  </a:lnTo>
                  <a:lnTo>
                    <a:pt x="151" y="151"/>
                  </a:lnTo>
                  <a:lnTo>
                    <a:pt x="151" y="151"/>
                  </a:lnTo>
                  <a:lnTo>
                    <a:pt x="14153" y="134"/>
                  </a:lnTo>
                  <a:lnTo>
                    <a:pt x="14153" y="134"/>
                  </a:lnTo>
                  <a:cubicBezTo>
                    <a:pt x="14169" y="2016"/>
                    <a:pt x="14169" y="3552"/>
                    <a:pt x="14186" y="4629"/>
                  </a:cubicBezTo>
                  <a:cubicBezTo>
                    <a:pt x="14186" y="5163"/>
                    <a:pt x="14186" y="5581"/>
                    <a:pt x="14186" y="5882"/>
                  </a:cubicBezTo>
                  <a:cubicBezTo>
                    <a:pt x="14203" y="6016"/>
                    <a:pt x="14203" y="6133"/>
                    <a:pt x="14203" y="6216"/>
                  </a:cubicBezTo>
                  <a:cubicBezTo>
                    <a:pt x="14203" y="6249"/>
                    <a:pt x="14203" y="6283"/>
                    <a:pt x="14203" y="6333"/>
                  </a:cubicBezTo>
                  <a:cubicBezTo>
                    <a:pt x="14219" y="6300"/>
                    <a:pt x="14219" y="6266"/>
                    <a:pt x="14219" y="6233"/>
                  </a:cubicBezTo>
                  <a:cubicBezTo>
                    <a:pt x="14219" y="6149"/>
                    <a:pt x="14219" y="6032"/>
                    <a:pt x="14219" y="5915"/>
                  </a:cubicBezTo>
                  <a:cubicBezTo>
                    <a:pt x="14219" y="5615"/>
                    <a:pt x="14219" y="5197"/>
                    <a:pt x="14236" y="4662"/>
                  </a:cubicBezTo>
                  <a:cubicBezTo>
                    <a:pt x="14236" y="3576"/>
                    <a:pt x="14253" y="2006"/>
                    <a:pt x="14270" y="84"/>
                  </a:cubicBezTo>
                  <a:lnTo>
                    <a:pt x="14270" y="17"/>
                  </a:lnTo>
                  <a:lnTo>
                    <a:pt x="14203" y="17"/>
                  </a:lnTo>
                  <a:cubicBezTo>
                    <a:pt x="10560" y="17"/>
                    <a:pt x="5564" y="17"/>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6285937" y="3833676"/>
              <a:ext cx="46601" cy="43075"/>
            </a:xfrm>
            <a:custGeom>
              <a:avLst/>
              <a:gdLst/>
              <a:ahLst/>
              <a:cxnLst/>
              <a:rect l="l" t="t" r="r" b="b"/>
              <a:pathLst>
                <a:path w="1454" h="1344" extrusionOk="0">
                  <a:moveTo>
                    <a:pt x="809" y="0"/>
                  </a:moveTo>
                  <a:cubicBezTo>
                    <a:pt x="738" y="0"/>
                    <a:pt x="667" y="13"/>
                    <a:pt x="602" y="41"/>
                  </a:cubicBezTo>
                  <a:cubicBezTo>
                    <a:pt x="0" y="241"/>
                    <a:pt x="0" y="1093"/>
                    <a:pt x="602" y="1310"/>
                  </a:cubicBezTo>
                  <a:cubicBezTo>
                    <a:pt x="667" y="1332"/>
                    <a:pt x="737" y="1343"/>
                    <a:pt x="808" y="1343"/>
                  </a:cubicBezTo>
                  <a:cubicBezTo>
                    <a:pt x="956" y="1343"/>
                    <a:pt x="1107" y="1295"/>
                    <a:pt x="1220" y="1194"/>
                  </a:cubicBezTo>
                  <a:cubicBezTo>
                    <a:pt x="1337" y="1093"/>
                    <a:pt x="1420" y="976"/>
                    <a:pt x="1437" y="826"/>
                  </a:cubicBezTo>
                  <a:cubicBezTo>
                    <a:pt x="1454" y="726"/>
                    <a:pt x="1437" y="676"/>
                    <a:pt x="1420" y="676"/>
                  </a:cubicBezTo>
                  <a:cubicBezTo>
                    <a:pt x="1387" y="843"/>
                    <a:pt x="1287" y="993"/>
                    <a:pt x="1153" y="1110"/>
                  </a:cubicBezTo>
                  <a:cubicBezTo>
                    <a:pt x="1063" y="1170"/>
                    <a:pt x="961" y="1200"/>
                    <a:pt x="857" y="1200"/>
                  </a:cubicBezTo>
                  <a:cubicBezTo>
                    <a:pt x="788" y="1200"/>
                    <a:pt x="719" y="1187"/>
                    <a:pt x="652" y="1160"/>
                  </a:cubicBezTo>
                  <a:cubicBezTo>
                    <a:pt x="184" y="993"/>
                    <a:pt x="184" y="341"/>
                    <a:pt x="652" y="174"/>
                  </a:cubicBezTo>
                  <a:cubicBezTo>
                    <a:pt x="711" y="151"/>
                    <a:pt x="772" y="140"/>
                    <a:pt x="833" y="140"/>
                  </a:cubicBezTo>
                  <a:cubicBezTo>
                    <a:pt x="945" y="140"/>
                    <a:pt x="1056" y="176"/>
                    <a:pt x="1153" y="241"/>
                  </a:cubicBezTo>
                  <a:cubicBezTo>
                    <a:pt x="1287" y="341"/>
                    <a:pt x="1387" y="508"/>
                    <a:pt x="1420" y="676"/>
                  </a:cubicBezTo>
                  <a:cubicBezTo>
                    <a:pt x="1437" y="676"/>
                    <a:pt x="1454" y="625"/>
                    <a:pt x="1437" y="525"/>
                  </a:cubicBezTo>
                  <a:cubicBezTo>
                    <a:pt x="1404" y="375"/>
                    <a:pt x="1337" y="241"/>
                    <a:pt x="1220" y="158"/>
                  </a:cubicBezTo>
                  <a:cubicBezTo>
                    <a:pt x="1107" y="56"/>
                    <a:pt x="957" y="0"/>
                    <a:pt x="8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4384346" y="3269468"/>
              <a:ext cx="825768" cy="1307736"/>
            </a:xfrm>
            <a:custGeom>
              <a:avLst/>
              <a:gdLst/>
              <a:ahLst/>
              <a:cxnLst/>
              <a:rect l="l" t="t" r="r" b="b"/>
              <a:pathLst>
                <a:path w="25765" h="40803" extrusionOk="0">
                  <a:moveTo>
                    <a:pt x="0" y="0"/>
                  </a:moveTo>
                  <a:lnTo>
                    <a:pt x="0" y="40786"/>
                  </a:lnTo>
                  <a:lnTo>
                    <a:pt x="25765" y="40803"/>
                  </a:lnTo>
                  <a:lnTo>
                    <a:pt x="257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4344155" y="3219118"/>
              <a:ext cx="2969977" cy="68587"/>
            </a:xfrm>
            <a:custGeom>
              <a:avLst/>
              <a:gdLst/>
              <a:ahLst/>
              <a:cxnLst/>
              <a:rect l="l" t="t" r="r" b="b"/>
              <a:pathLst>
                <a:path w="92667" h="2140" extrusionOk="0">
                  <a:moveTo>
                    <a:pt x="1" y="1"/>
                  </a:moveTo>
                  <a:lnTo>
                    <a:pt x="1" y="2140"/>
                  </a:lnTo>
                  <a:lnTo>
                    <a:pt x="92667" y="2140"/>
                  </a:lnTo>
                  <a:lnTo>
                    <a:pt x="926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4384346" y="3287673"/>
              <a:ext cx="92112" cy="1386996"/>
            </a:xfrm>
            <a:custGeom>
              <a:avLst/>
              <a:gdLst/>
              <a:ahLst/>
              <a:cxnLst/>
              <a:rect l="l" t="t" r="r" b="b"/>
              <a:pathLst>
                <a:path w="2874" h="43276" extrusionOk="0">
                  <a:moveTo>
                    <a:pt x="0" y="1"/>
                  </a:moveTo>
                  <a:lnTo>
                    <a:pt x="0" y="43276"/>
                  </a:lnTo>
                  <a:lnTo>
                    <a:pt x="2874" y="43276"/>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7177023" y="3287673"/>
              <a:ext cx="92144" cy="1387541"/>
            </a:xfrm>
            <a:custGeom>
              <a:avLst/>
              <a:gdLst/>
              <a:ahLst/>
              <a:cxnLst/>
              <a:rect l="l" t="t" r="r" b="b"/>
              <a:pathLst>
                <a:path w="2875" h="43293" extrusionOk="0">
                  <a:moveTo>
                    <a:pt x="0" y="1"/>
                  </a:moveTo>
                  <a:lnTo>
                    <a:pt x="0" y="43292"/>
                  </a:lnTo>
                  <a:lnTo>
                    <a:pt x="2874" y="43292"/>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6595988" y="3287673"/>
              <a:ext cx="92144" cy="1387541"/>
            </a:xfrm>
            <a:custGeom>
              <a:avLst/>
              <a:gdLst/>
              <a:ahLst/>
              <a:cxnLst/>
              <a:rect l="l" t="t" r="r" b="b"/>
              <a:pathLst>
                <a:path w="2875" h="43293" extrusionOk="0">
                  <a:moveTo>
                    <a:pt x="0" y="1"/>
                  </a:moveTo>
                  <a:lnTo>
                    <a:pt x="0" y="43292"/>
                  </a:lnTo>
                  <a:lnTo>
                    <a:pt x="2874" y="43292"/>
                  </a:lnTo>
                  <a:lnTo>
                    <a:pt x="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4366655" y="3216457"/>
              <a:ext cx="395241" cy="5384"/>
            </a:xfrm>
            <a:custGeom>
              <a:avLst/>
              <a:gdLst/>
              <a:ahLst/>
              <a:cxnLst/>
              <a:rect l="l" t="t" r="r" b="b"/>
              <a:pathLst>
                <a:path w="12332" h="168" extrusionOk="0">
                  <a:moveTo>
                    <a:pt x="6166" y="0"/>
                  </a:moveTo>
                  <a:cubicBezTo>
                    <a:pt x="2758" y="0"/>
                    <a:pt x="1" y="34"/>
                    <a:pt x="1" y="84"/>
                  </a:cubicBezTo>
                  <a:cubicBezTo>
                    <a:pt x="1" y="134"/>
                    <a:pt x="2758" y="167"/>
                    <a:pt x="6166" y="167"/>
                  </a:cubicBezTo>
                  <a:cubicBezTo>
                    <a:pt x="9575" y="167"/>
                    <a:pt x="12332" y="134"/>
                    <a:pt x="12332" y="84"/>
                  </a:cubicBezTo>
                  <a:cubicBezTo>
                    <a:pt x="12332" y="34"/>
                    <a:pt x="9575" y="0"/>
                    <a:pt x="616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5441964" y="4502207"/>
              <a:ext cx="344890" cy="158808"/>
            </a:xfrm>
            <a:custGeom>
              <a:avLst/>
              <a:gdLst/>
              <a:ahLst/>
              <a:cxnLst/>
              <a:rect l="l" t="t" r="r" b="b"/>
              <a:pathLst>
                <a:path w="10761" h="4955" extrusionOk="0">
                  <a:moveTo>
                    <a:pt x="151" y="0"/>
                  </a:moveTo>
                  <a:lnTo>
                    <a:pt x="1" y="4528"/>
                  </a:lnTo>
                  <a:lnTo>
                    <a:pt x="351" y="4562"/>
                  </a:lnTo>
                  <a:cubicBezTo>
                    <a:pt x="1584" y="4665"/>
                    <a:pt x="5727" y="4955"/>
                    <a:pt x="8065" y="4955"/>
                  </a:cubicBezTo>
                  <a:cubicBezTo>
                    <a:pt x="8770" y="4955"/>
                    <a:pt x="9310" y="4928"/>
                    <a:pt x="9558" y="4863"/>
                  </a:cubicBezTo>
                  <a:cubicBezTo>
                    <a:pt x="10761" y="4528"/>
                    <a:pt x="5865" y="3275"/>
                    <a:pt x="5865" y="3275"/>
                  </a:cubicBezTo>
                  <a:lnTo>
                    <a:pt x="5949" y="184"/>
                  </a:lnTo>
                  <a:lnTo>
                    <a:pt x="151"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5441964" y="4629670"/>
              <a:ext cx="319731" cy="30576"/>
            </a:xfrm>
            <a:custGeom>
              <a:avLst/>
              <a:gdLst/>
              <a:ahLst/>
              <a:cxnLst/>
              <a:rect l="l" t="t" r="r" b="b"/>
              <a:pathLst>
                <a:path w="9976" h="954" extrusionOk="0">
                  <a:moveTo>
                    <a:pt x="8255" y="0"/>
                  </a:moveTo>
                  <a:cubicBezTo>
                    <a:pt x="7920" y="0"/>
                    <a:pt x="7720" y="735"/>
                    <a:pt x="7720" y="735"/>
                  </a:cubicBezTo>
                  <a:lnTo>
                    <a:pt x="1" y="418"/>
                  </a:lnTo>
                  <a:lnTo>
                    <a:pt x="1" y="551"/>
                  </a:lnTo>
                  <a:cubicBezTo>
                    <a:pt x="1946" y="786"/>
                    <a:pt x="5552" y="954"/>
                    <a:pt x="7791" y="954"/>
                  </a:cubicBezTo>
                  <a:cubicBezTo>
                    <a:pt x="8897" y="954"/>
                    <a:pt x="9670" y="913"/>
                    <a:pt x="9742" y="819"/>
                  </a:cubicBezTo>
                  <a:cubicBezTo>
                    <a:pt x="9976" y="551"/>
                    <a:pt x="8255" y="0"/>
                    <a:pt x="8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5439272" y="4643035"/>
              <a:ext cx="315468" cy="10737"/>
            </a:xfrm>
            <a:custGeom>
              <a:avLst/>
              <a:gdLst/>
              <a:ahLst/>
              <a:cxnLst/>
              <a:rect l="l" t="t" r="r" b="b"/>
              <a:pathLst>
                <a:path w="9843" h="335" extrusionOk="0">
                  <a:moveTo>
                    <a:pt x="1" y="1"/>
                  </a:moveTo>
                  <a:cubicBezTo>
                    <a:pt x="34" y="17"/>
                    <a:pt x="68" y="17"/>
                    <a:pt x="101" y="17"/>
                  </a:cubicBezTo>
                  <a:cubicBezTo>
                    <a:pt x="185" y="17"/>
                    <a:pt x="285" y="34"/>
                    <a:pt x="385" y="34"/>
                  </a:cubicBezTo>
                  <a:lnTo>
                    <a:pt x="1438" y="118"/>
                  </a:lnTo>
                  <a:cubicBezTo>
                    <a:pt x="2323" y="185"/>
                    <a:pt x="3560" y="251"/>
                    <a:pt x="4913" y="285"/>
                  </a:cubicBezTo>
                  <a:cubicBezTo>
                    <a:pt x="6267" y="335"/>
                    <a:pt x="7503" y="335"/>
                    <a:pt x="8389" y="335"/>
                  </a:cubicBezTo>
                  <a:lnTo>
                    <a:pt x="9441" y="318"/>
                  </a:lnTo>
                  <a:lnTo>
                    <a:pt x="9842" y="318"/>
                  </a:lnTo>
                  <a:cubicBezTo>
                    <a:pt x="9809" y="302"/>
                    <a:pt x="9775" y="302"/>
                    <a:pt x="9742" y="302"/>
                  </a:cubicBezTo>
                  <a:lnTo>
                    <a:pt x="9441" y="302"/>
                  </a:lnTo>
                  <a:lnTo>
                    <a:pt x="8389" y="285"/>
                  </a:lnTo>
                  <a:cubicBezTo>
                    <a:pt x="7503" y="285"/>
                    <a:pt x="6267" y="251"/>
                    <a:pt x="4913" y="218"/>
                  </a:cubicBezTo>
                  <a:cubicBezTo>
                    <a:pt x="3560" y="168"/>
                    <a:pt x="2323" y="118"/>
                    <a:pt x="1438" y="68"/>
                  </a:cubicBezTo>
                  <a:cubicBezTo>
                    <a:pt x="1020" y="51"/>
                    <a:pt x="669" y="34"/>
                    <a:pt x="385" y="17"/>
                  </a:cubicBezTo>
                  <a:lnTo>
                    <a:pt x="1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5688845" y="4627523"/>
              <a:ext cx="19294" cy="28396"/>
            </a:xfrm>
            <a:custGeom>
              <a:avLst/>
              <a:gdLst/>
              <a:ahLst/>
              <a:cxnLst/>
              <a:rect l="l" t="t" r="r" b="b"/>
              <a:pathLst>
                <a:path w="602" h="886" extrusionOk="0">
                  <a:moveTo>
                    <a:pt x="602" y="0"/>
                  </a:moveTo>
                  <a:cubicBezTo>
                    <a:pt x="234" y="134"/>
                    <a:pt x="0" y="501"/>
                    <a:pt x="17" y="886"/>
                  </a:cubicBezTo>
                  <a:cubicBezTo>
                    <a:pt x="100" y="535"/>
                    <a:pt x="301" y="217"/>
                    <a:pt x="6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5634745" y="4611402"/>
              <a:ext cx="11282" cy="15128"/>
            </a:xfrm>
            <a:custGeom>
              <a:avLst/>
              <a:gdLst/>
              <a:ahLst/>
              <a:cxnLst/>
              <a:rect l="l" t="t" r="r" b="b"/>
              <a:pathLst>
                <a:path w="352" h="472" extrusionOk="0">
                  <a:moveTo>
                    <a:pt x="330" y="0"/>
                  </a:moveTo>
                  <a:cubicBezTo>
                    <a:pt x="306" y="0"/>
                    <a:pt x="228" y="95"/>
                    <a:pt x="151" y="219"/>
                  </a:cubicBezTo>
                  <a:cubicBezTo>
                    <a:pt x="67" y="336"/>
                    <a:pt x="1" y="453"/>
                    <a:pt x="17" y="470"/>
                  </a:cubicBezTo>
                  <a:cubicBezTo>
                    <a:pt x="19" y="471"/>
                    <a:pt x="20" y="472"/>
                    <a:pt x="22" y="472"/>
                  </a:cubicBezTo>
                  <a:cubicBezTo>
                    <a:pt x="46" y="472"/>
                    <a:pt x="125" y="376"/>
                    <a:pt x="218" y="253"/>
                  </a:cubicBezTo>
                  <a:cubicBezTo>
                    <a:pt x="301" y="119"/>
                    <a:pt x="351" y="2"/>
                    <a:pt x="335" y="2"/>
                  </a:cubicBezTo>
                  <a:cubicBezTo>
                    <a:pt x="334" y="1"/>
                    <a:pt x="332" y="0"/>
                    <a:pt x="3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5620290" y="4607620"/>
              <a:ext cx="12884" cy="10384"/>
            </a:xfrm>
            <a:custGeom>
              <a:avLst/>
              <a:gdLst/>
              <a:ahLst/>
              <a:cxnLst/>
              <a:rect l="l" t="t" r="r" b="b"/>
              <a:pathLst>
                <a:path w="402" h="324" extrusionOk="0">
                  <a:moveTo>
                    <a:pt x="377" y="0"/>
                  </a:moveTo>
                  <a:cubicBezTo>
                    <a:pt x="350" y="0"/>
                    <a:pt x="272" y="62"/>
                    <a:pt x="168" y="137"/>
                  </a:cubicBezTo>
                  <a:cubicBezTo>
                    <a:pt x="67" y="220"/>
                    <a:pt x="0" y="304"/>
                    <a:pt x="17" y="320"/>
                  </a:cubicBezTo>
                  <a:cubicBezTo>
                    <a:pt x="17" y="323"/>
                    <a:pt x="19" y="324"/>
                    <a:pt x="22" y="324"/>
                  </a:cubicBezTo>
                  <a:cubicBezTo>
                    <a:pt x="43" y="324"/>
                    <a:pt x="130" y="274"/>
                    <a:pt x="218" y="187"/>
                  </a:cubicBezTo>
                  <a:cubicBezTo>
                    <a:pt x="318" y="103"/>
                    <a:pt x="401" y="20"/>
                    <a:pt x="385" y="3"/>
                  </a:cubicBezTo>
                  <a:cubicBezTo>
                    <a:pt x="383" y="1"/>
                    <a:pt x="381" y="0"/>
                    <a:pt x="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5560132" y="4599319"/>
              <a:ext cx="102496" cy="85157"/>
            </a:xfrm>
            <a:custGeom>
              <a:avLst/>
              <a:gdLst/>
              <a:ahLst/>
              <a:cxnLst/>
              <a:rect l="l" t="t" r="r" b="b"/>
              <a:pathLst>
                <a:path w="3198" h="2657" extrusionOk="0">
                  <a:moveTo>
                    <a:pt x="1786" y="0"/>
                  </a:moveTo>
                  <a:cubicBezTo>
                    <a:pt x="1728" y="0"/>
                    <a:pt x="1669" y="9"/>
                    <a:pt x="1610" y="28"/>
                  </a:cubicBezTo>
                  <a:cubicBezTo>
                    <a:pt x="0" y="337"/>
                    <a:pt x="274" y="2657"/>
                    <a:pt x="1815" y="2657"/>
                  </a:cubicBezTo>
                  <a:cubicBezTo>
                    <a:pt x="1857" y="2657"/>
                    <a:pt x="1900" y="2655"/>
                    <a:pt x="1944" y="2651"/>
                  </a:cubicBezTo>
                  <a:cubicBezTo>
                    <a:pt x="2663" y="2601"/>
                    <a:pt x="3197" y="2016"/>
                    <a:pt x="3181" y="1315"/>
                  </a:cubicBezTo>
                  <a:cubicBezTo>
                    <a:pt x="3181" y="613"/>
                    <a:pt x="2613" y="28"/>
                    <a:pt x="1911" y="11"/>
                  </a:cubicBezTo>
                  <a:cubicBezTo>
                    <a:pt x="1869" y="4"/>
                    <a:pt x="1828" y="0"/>
                    <a:pt x="17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5608496" y="4587877"/>
              <a:ext cx="21986" cy="3429"/>
            </a:xfrm>
            <a:custGeom>
              <a:avLst/>
              <a:gdLst/>
              <a:ahLst/>
              <a:cxnLst/>
              <a:rect l="l" t="t" r="r" b="b"/>
              <a:pathLst>
                <a:path w="686" h="107" extrusionOk="0">
                  <a:moveTo>
                    <a:pt x="1" y="1"/>
                  </a:moveTo>
                  <a:lnTo>
                    <a:pt x="1" y="1"/>
                  </a:lnTo>
                  <a:cubicBezTo>
                    <a:pt x="134" y="73"/>
                    <a:pt x="281" y="107"/>
                    <a:pt x="424" y="107"/>
                  </a:cubicBezTo>
                  <a:cubicBezTo>
                    <a:pt x="514" y="107"/>
                    <a:pt x="602" y="93"/>
                    <a:pt x="686" y="68"/>
                  </a:cubicBezTo>
                  <a:cubicBezTo>
                    <a:pt x="469" y="51"/>
                    <a:pt x="235" y="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5642245" y="4594447"/>
              <a:ext cx="35383" cy="19166"/>
            </a:xfrm>
            <a:custGeom>
              <a:avLst/>
              <a:gdLst/>
              <a:ahLst/>
              <a:cxnLst/>
              <a:rect l="l" t="t" r="r" b="b"/>
              <a:pathLst>
                <a:path w="1104" h="598" extrusionOk="0">
                  <a:moveTo>
                    <a:pt x="735" y="67"/>
                  </a:moveTo>
                  <a:cubicBezTo>
                    <a:pt x="829" y="67"/>
                    <a:pt x="922" y="90"/>
                    <a:pt x="1003" y="130"/>
                  </a:cubicBezTo>
                  <a:cubicBezTo>
                    <a:pt x="1053" y="180"/>
                    <a:pt x="1036" y="247"/>
                    <a:pt x="970" y="280"/>
                  </a:cubicBezTo>
                  <a:cubicBezTo>
                    <a:pt x="903" y="314"/>
                    <a:pt x="819" y="347"/>
                    <a:pt x="752" y="364"/>
                  </a:cubicBezTo>
                  <a:cubicBezTo>
                    <a:pt x="619" y="414"/>
                    <a:pt x="502" y="431"/>
                    <a:pt x="368" y="464"/>
                  </a:cubicBezTo>
                  <a:cubicBezTo>
                    <a:pt x="254" y="480"/>
                    <a:pt x="164" y="485"/>
                    <a:pt x="101" y="487"/>
                  </a:cubicBezTo>
                  <a:lnTo>
                    <a:pt x="101" y="487"/>
                  </a:lnTo>
                  <a:cubicBezTo>
                    <a:pt x="137" y="415"/>
                    <a:pt x="178" y="348"/>
                    <a:pt x="234" y="280"/>
                  </a:cubicBezTo>
                  <a:cubicBezTo>
                    <a:pt x="318" y="197"/>
                    <a:pt x="435" y="130"/>
                    <a:pt x="552" y="97"/>
                  </a:cubicBezTo>
                  <a:cubicBezTo>
                    <a:pt x="611" y="77"/>
                    <a:pt x="673" y="67"/>
                    <a:pt x="735" y="67"/>
                  </a:cubicBezTo>
                  <a:close/>
                  <a:moveTo>
                    <a:pt x="718" y="0"/>
                  </a:moveTo>
                  <a:cubicBezTo>
                    <a:pt x="522" y="0"/>
                    <a:pt x="330" y="86"/>
                    <a:pt x="201" y="247"/>
                  </a:cubicBezTo>
                  <a:cubicBezTo>
                    <a:pt x="137" y="327"/>
                    <a:pt x="88" y="408"/>
                    <a:pt x="69" y="488"/>
                  </a:cubicBezTo>
                  <a:lnTo>
                    <a:pt x="69" y="488"/>
                  </a:lnTo>
                  <a:cubicBezTo>
                    <a:pt x="24" y="489"/>
                    <a:pt x="1" y="491"/>
                    <a:pt x="1" y="498"/>
                  </a:cubicBezTo>
                  <a:cubicBezTo>
                    <a:pt x="21" y="500"/>
                    <a:pt x="42" y="503"/>
                    <a:pt x="63" y="506"/>
                  </a:cubicBezTo>
                  <a:lnTo>
                    <a:pt x="63" y="506"/>
                  </a:lnTo>
                  <a:cubicBezTo>
                    <a:pt x="51" y="537"/>
                    <a:pt x="51" y="567"/>
                    <a:pt x="51" y="598"/>
                  </a:cubicBezTo>
                  <a:cubicBezTo>
                    <a:pt x="64" y="567"/>
                    <a:pt x="77" y="538"/>
                    <a:pt x="90" y="510"/>
                  </a:cubicBezTo>
                  <a:lnTo>
                    <a:pt x="90" y="510"/>
                  </a:lnTo>
                  <a:cubicBezTo>
                    <a:pt x="147" y="516"/>
                    <a:pt x="205" y="521"/>
                    <a:pt x="262" y="521"/>
                  </a:cubicBezTo>
                  <a:cubicBezTo>
                    <a:pt x="298" y="521"/>
                    <a:pt x="334" y="519"/>
                    <a:pt x="368" y="514"/>
                  </a:cubicBezTo>
                  <a:cubicBezTo>
                    <a:pt x="502" y="498"/>
                    <a:pt x="635" y="464"/>
                    <a:pt x="769" y="431"/>
                  </a:cubicBezTo>
                  <a:cubicBezTo>
                    <a:pt x="853" y="414"/>
                    <a:pt x="919" y="381"/>
                    <a:pt x="1003" y="347"/>
                  </a:cubicBezTo>
                  <a:cubicBezTo>
                    <a:pt x="1053" y="314"/>
                    <a:pt x="1087" y="280"/>
                    <a:pt x="1103" y="230"/>
                  </a:cubicBezTo>
                  <a:cubicBezTo>
                    <a:pt x="1103" y="180"/>
                    <a:pt x="1087" y="113"/>
                    <a:pt x="1036" y="80"/>
                  </a:cubicBezTo>
                  <a:cubicBezTo>
                    <a:pt x="935" y="26"/>
                    <a:pt x="826" y="0"/>
                    <a:pt x="7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5629937" y="4587364"/>
              <a:ext cx="17692" cy="23589"/>
            </a:xfrm>
            <a:custGeom>
              <a:avLst/>
              <a:gdLst/>
              <a:ahLst/>
              <a:cxnLst/>
              <a:rect l="l" t="t" r="r" b="b"/>
              <a:pathLst>
                <a:path w="552" h="736" extrusionOk="0">
                  <a:moveTo>
                    <a:pt x="134" y="0"/>
                  </a:moveTo>
                  <a:cubicBezTo>
                    <a:pt x="50" y="17"/>
                    <a:pt x="0" y="100"/>
                    <a:pt x="17" y="184"/>
                  </a:cubicBezTo>
                  <a:cubicBezTo>
                    <a:pt x="17" y="234"/>
                    <a:pt x="34" y="301"/>
                    <a:pt x="67" y="351"/>
                  </a:cubicBezTo>
                  <a:cubicBezTo>
                    <a:pt x="117" y="435"/>
                    <a:pt x="167" y="501"/>
                    <a:pt x="234" y="568"/>
                  </a:cubicBezTo>
                  <a:cubicBezTo>
                    <a:pt x="301" y="635"/>
                    <a:pt x="368" y="702"/>
                    <a:pt x="451" y="735"/>
                  </a:cubicBezTo>
                  <a:cubicBezTo>
                    <a:pt x="451" y="719"/>
                    <a:pt x="368" y="668"/>
                    <a:pt x="284" y="535"/>
                  </a:cubicBezTo>
                  <a:cubicBezTo>
                    <a:pt x="217" y="468"/>
                    <a:pt x="167" y="401"/>
                    <a:pt x="134" y="318"/>
                  </a:cubicBezTo>
                  <a:cubicBezTo>
                    <a:pt x="84" y="234"/>
                    <a:pt x="50" y="84"/>
                    <a:pt x="151" y="84"/>
                  </a:cubicBezTo>
                  <a:cubicBezTo>
                    <a:pt x="157" y="82"/>
                    <a:pt x="163" y="82"/>
                    <a:pt x="170" y="82"/>
                  </a:cubicBezTo>
                  <a:cubicBezTo>
                    <a:pt x="249" y="82"/>
                    <a:pt x="338" y="172"/>
                    <a:pt x="385" y="234"/>
                  </a:cubicBezTo>
                  <a:cubicBezTo>
                    <a:pt x="435" y="318"/>
                    <a:pt x="468" y="401"/>
                    <a:pt x="485" y="485"/>
                  </a:cubicBezTo>
                  <a:cubicBezTo>
                    <a:pt x="485" y="568"/>
                    <a:pt x="485" y="652"/>
                    <a:pt x="485" y="735"/>
                  </a:cubicBezTo>
                  <a:cubicBezTo>
                    <a:pt x="535" y="668"/>
                    <a:pt x="552" y="568"/>
                    <a:pt x="535" y="485"/>
                  </a:cubicBezTo>
                  <a:cubicBezTo>
                    <a:pt x="518" y="384"/>
                    <a:pt x="485" y="284"/>
                    <a:pt x="435" y="201"/>
                  </a:cubicBezTo>
                  <a:cubicBezTo>
                    <a:pt x="385" y="100"/>
                    <a:pt x="268" y="17"/>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5444656" y="4591242"/>
              <a:ext cx="64805" cy="55575"/>
            </a:xfrm>
            <a:custGeom>
              <a:avLst/>
              <a:gdLst/>
              <a:ahLst/>
              <a:cxnLst/>
              <a:rect l="l" t="t" r="r" b="b"/>
              <a:pathLst>
                <a:path w="2022" h="1734" extrusionOk="0">
                  <a:moveTo>
                    <a:pt x="276" y="0"/>
                  </a:moveTo>
                  <a:cubicBezTo>
                    <a:pt x="221" y="0"/>
                    <a:pt x="167" y="4"/>
                    <a:pt x="117" y="13"/>
                  </a:cubicBezTo>
                  <a:cubicBezTo>
                    <a:pt x="67" y="13"/>
                    <a:pt x="33" y="29"/>
                    <a:pt x="0" y="29"/>
                  </a:cubicBezTo>
                  <a:cubicBezTo>
                    <a:pt x="0" y="46"/>
                    <a:pt x="167" y="29"/>
                    <a:pt x="418" y="63"/>
                  </a:cubicBezTo>
                  <a:cubicBezTo>
                    <a:pt x="1120" y="163"/>
                    <a:pt x="1704" y="648"/>
                    <a:pt x="1905" y="1316"/>
                  </a:cubicBezTo>
                  <a:cubicBezTo>
                    <a:pt x="1988" y="1567"/>
                    <a:pt x="1988" y="1734"/>
                    <a:pt x="2005" y="1734"/>
                  </a:cubicBezTo>
                  <a:cubicBezTo>
                    <a:pt x="2005" y="1700"/>
                    <a:pt x="2022" y="1667"/>
                    <a:pt x="2005" y="1617"/>
                  </a:cubicBezTo>
                  <a:cubicBezTo>
                    <a:pt x="2005" y="1517"/>
                    <a:pt x="1988" y="1416"/>
                    <a:pt x="1955" y="1299"/>
                  </a:cubicBezTo>
                  <a:cubicBezTo>
                    <a:pt x="1771" y="598"/>
                    <a:pt x="1153" y="96"/>
                    <a:pt x="434" y="13"/>
                  </a:cubicBezTo>
                  <a:cubicBezTo>
                    <a:pt x="384" y="4"/>
                    <a:pt x="330" y="0"/>
                    <a:pt x="2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5462316" y="4515604"/>
              <a:ext cx="4327" cy="76600"/>
            </a:xfrm>
            <a:custGeom>
              <a:avLst/>
              <a:gdLst/>
              <a:ahLst/>
              <a:cxnLst/>
              <a:rect l="l" t="t" r="r" b="b"/>
              <a:pathLst>
                <a:path w="135" h="2390" extrusionOk="0">
                  <a:moveTo>
                    <a:pt x="117" y="0"/>
                  </a:moveTo>
                  <a:lnTo>
                    <a:pt x="117" y="0"/>
                  </a:lnTo>
                  <a:cubicBezTo>
                    <a:pt x="34" y="785"/>
                    <a:pt x="0" y="1587"/>
                    <a:pt x="17" y="2389"/>
                  </a:cubicBezTo>
                  <a:cubicBezTo>
                    <a:pt x="101" y="1587"/>
                    <a:pt x="134" y="802"/>
                    <a:pt x="1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5532986" y="4630568"/>
              <a:ext cx="54132" cy="3814"/>
            </a:xfrm>
            <a:custGeom>
              <a:avLst/>
              <a:gdLst/>
              <a:ahLst/>
              <a:cxnLst/>
              <a:rect l="l" t="t" r="r" b="b"/>
              <a:pathLst>
                <a:path w="1689" h="119" extrusionOk="0">
                  <a:moveTo>
                    <a:pt x="41" y="1"/>
                  </a:moveTo>
                  <a:cubicBezTo>
                    <a:pt x="15" y="1"/>
                    <a:pt x="1" y="2"/>
                    <a:pt x="1" y="5"/>
                  </a:cubicBezTo>
                  <a:cubicBezTo>
                    <a:pt x="344" y="78"/>
                    <a:pt x="700" y="119"/>
                    <a:pt x="1053" y="119"/>
                  </a:cubicBezTo>
                  <a:cubicBezTo>
                    <a:pt x="1267" y="119"/>
                    <a:pt x="1480" y="104"/>
                    <a:pt x="1689" y="72"/>
                  </a:cubicBezTo>
                  <a:cubicBezTo>
                    <a:pt x="1689" y="56"/>
                    <a:pt x="1321" y="56"/>
                    <a:pt x="853" y="39"/>
                  </a:cubicBezTo>
                  <a:cubicBezTo>
                    <a:pt x="475" y="25"/>
                    <a:pt x="151" y="1"/>
                    <a:pt x="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5496064" y="4629542"/>
              <a:ext cx="5897" cy="10865"/>
            </a:xfrm>
            <a:custGeom>
              <a:avLst/>
              <a:gdLst/>
              <a:ahLst/>
              <a:cxnLst/>
              <a:rect l="l" t="t" r="r" b="b"/>
              <a:pathLst>
                <a:path w="184" h="339" extrusionOk="0">
                  <a:moveTo>
                    <a:pt x="25" y="1"/>
                  </a:moveTo>
                  <a:cubicBezTo>
                    <a:pt x="22" y="1"/>
                    <a:pt x="19" y="2"/>
                    <a:pt x="17" y="4"/>
                  </a:cubicBezTo>
                  <a:cubicBezTo>
                    <a:pt x="0" y="4"/>
                    <a:pt x="50" y="71"/>
                    <a:pt x="84" y="171"/>
                  </a:cubicBezTo>
                  <a:cubicBezTo>
                    <a:pt x="117" y="255"/>
                    <a:pt x="134" y="338"/>
                    <a:pt x="150" y="338"/>
                  </a:cubicBezTo>
                  <a:cubicBezTo>
                    <a:pt x="184" y="322"/>
                    <a:pt x="184" y="238"/>
                    <a:pt x="150" y="138"/>
                  </a:cubicBezTo>
                  <a:cubicBezTo>
                    <a:pt x="107" y="50"/>
                    <a:pt x="50" y="1"/>
                    <a:pt x="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5483212" y="4611850"/>
              <a:ext cx="7500" cy="7275"/>
            </a:xfrm>
            <a:custGeom>
              <a:avLst/>
              <a:gdLst/>
              <a:ahLst/>
              <a:cxnLst/>
              <a:rect l="l" t="t" r="r" b="b"/>
              <a:pathLst>
                <a:path w="234" h="227" extrusionOk="0">
                  <a:moveTo>
                    <a:pt x="13" y="0"/>
                  </a:moveTo>
                  <a:cubicBezTo>
                    <a:pt x="7" y="0"/>
                    <a:pt x="3" y="2"/>
                    <a:pt x="0" y="5"/>
                  </a:cubicBezTo>
                  <a:cubicBezTo>
                    <a:pt x="0" y="21"/>
                    <a:pt x="33" y="72"/>
                    <a:pt x="84" y="138"/>
                  </a:cubicBezTo>
                  <a:cubicBezTo>
                    <a:pt x="139" y="194"/>
                    <a:pt x="183" y="226"/>
                    <a:pt x="206" y="226"/>
                  </a:cubicBezTo>
                  <a:cubicBezTo>
                    <a:pt x="211" y="226"/>
                    <a:pt x="214" y="225"/>
                    <a:pt x="217" y="222"/>
                  </a:cubicBezTo>
                  <a:cubicBezTo>
                    <a:pt x="234" y="222"/>
                    <a:pt x="201" y="155"/>
                    <a:pt x="134" y="88"/>
                  </a:cubicBezTo>
                  <a:cubicBezTo>
                    <a:pt x="92" y="33"/>
                    <a:pt x="39" y="0"/>
                    <a:pt x="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5463918" y="4602428"/>
              <a:ext cx="11282" cy="4872"/>
            </a:xfrm>
            <a:custGeom>
              <a:avLst/>
              <a:gdLst/>
              <a:ahLst/>
              <a:cxnLst/>
              <a:rect l="l" t="t" r="r" b="b"/>
              <a:pathLst>
                <a:path w="352" h="152" extrusionOk="0">
                  <a:moveTo>
                    <a:pt x="103" y="0"/>
                  </a:moveTo>
                  <a:cubicBezTo>
                    <a:pt x="40" y="0"/>
                    <a:pt x="1" y="20"/>
                    <a:pt x="1" y="31"/>
                  </a:cubicBezTo>
                  <a:cubicBezTo>
                    <a:pt x="1" y="48"/>
                    <a:pt x="84" y="48"/>
                    <a:pt x="168" y="81"/>
                  </a:cubicBezTo>
                  <a:cubicBezTo>
                    <a:pt x="240" y="110"/>
                    <a:pt x="299" y="152"/>
                    <a:pt x="325" y="152"/>
                  </a:cubicBezTo>
                  <a:cubicBezTo>
                    <a:pt x="329" y="152"/>
                    <a:pt x="332" y="151"/>
                    <a:pt x="335" y="148"/>
                  </a:cubicBezTo>
                  <a:cubicBezTo>
                    <a:pt x="351" y="148"/>
                    <a:pt x="301" y="65"/>
                    <a:pt x="201" y="15"/>
                  </a:cubicBezTo>
                  <a:cubicBezTo>
                    <a:pt x="165" y="4"/>
                    <a:pt x="132" y="0"/>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5450009" y="4598902"/>
              <a:ext cx="5897" cy="3333"/>
            </a:xfrm>
            <a:custGeom>
              <a:avLst/>
              <a:gdLst/>
              <a:ahLst/>
              <a:cxnLst/>
              <a:rect l="l" t="t" r="r" b="b"/>
              <a:pathLst>
                <a:path w="184" h="104" extrusionOk="0">
                  <a:moveTo>
                    <a:pt x="19" y="1"/>
                  </a:moveTo>
                  <a:cubicBezTo>
                    <a:pt x="11" y="1"/>
                    <a:pt x="5" y="3"/>
                    <a:pt x="0" y="8"/>
                  </a:cubicBezTo>
                  <a:cubicBezTo>
                    <a:pt x="0" y="41"/>
                    <a:pt x="34" y="58"/>
                    <a:pt x="84" y="91"/>
                  </a:cubicBezTo>
                  <a:cubicBezTo>
                    <a:pt x="109" y="100"/>
                    <a:pt x="130" y="104"/>
                    <a:pt x="146" y="104"/>
                  </a:cubicBezTo>
                  <a:cubicBezTo>
                    <a:pt x="163" y="104"/>
                    <a:pt x="176" y="100"/>
                    <a:pt x="184" y="91"/>
                  </a:cubicBezTo>
                  <a:cubicBezTo>
                    <a:pt x="184" y="75"/>
                    <a:pt x="151" y="41"/>
                    <a:pt x="100" y="24"/>
                  </a:cubicBezTo>
                  <a:cubicBezTo>
                    <a:pt x="65" y="13"/>
                    <a:pt x="38" y="1"/>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5444111" y="4567525"/>
              <a:ext cx="186916" cy="22531"/>
            </a:xfrm>
            <a:custGeom>
              <a:avLst/>
              <a:gdLst/>
              <a:ahLst/>
              <a:cxnLst/>
              <a:rect l="l" t="t" r="r" b="b"/>
              <a:pathLst>
                <a:path w="5832" h="703" extrusionOk="0">
                  <a:moveTo>
                    <a:pt x="5832" y="1"/>
                  </a:moveTo>
                  <a:lnTo>
                    <a:pt x="0" y="252"/>
                  </a:lnTo>
                  <a:lnTo>
                    <a:pt x="34" y="619"/>
                  </a:lnTo>
                  <a:lnTo>
                    <a:pt x="5815" y="703"/>
                  </a:lnTo>
                  <a:lnTo>
                    <a:pt x="58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5735959" y="4522559"/>
              <a:ext cx="344890" cy="152526"/>
            </a:xfrm>
            <a:custGeom>
              <a:avLst/>
              <a:gdLst/>
              <a:ahLst/>
              <a:cxnLst/>
              <a:rect l="l" t="t" r="r" b="b"/>
              <a:pathLst>
                <a:path w="10761" h="4759" extrusionOk="0">
                  <a:moveTo>
                    <a:pt x="34" y="0"/>
                  </a:moveTo>
                  <a:lnTo>
                    <a:pt x="1" y="4528"/>
                  </a:lnTo>
                  <a:lnTo>
                    <a:pt x="351" y="4562"/>
                  </a:lnTo>
                  <a:cubicBezTo>
                    <a:pt x="1407" y="4617"/>
                    <a:pt x="4606" y="4759"/>
                    <a:pt x="6974" y="4759"/>
                  </a:cubicBezTo>
                  <a:cubicBezTo>
                    <a:pt x="8204" y="4759"/>
                    <a:pt x="9209" y="4720"/>
                    <a:pt x="9575" y="4612"/>
                  </a:cubicBezTo>
                  <a:cubicBezTo>
                    <a:pt x="10761" y="4244"/>
                    <a:pt x="5849" y="3125"/>
                    <a:pt x="5849" y="3125"/>
                  </a:cubicBezTo>
                  <a:lnTo>
                    <a:pt x="5832" y="17"/>
                  </a:lnTo>
                  <a:lnTo>
                    <a:pt x="34"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5735959" y="4643035"/>
              <a:ext cx="319731" cy="31569"/>
            </a:xfrm>
            <a:custGeom>
              <a:avLst/>
              <a:gdLst/>
              <a:ahLst/>
              <a:cxnLst/>
              <a:rect l="l" t="t" r="r" b="b"/>
              <a:pathLst>
                <a:path w="9976" h="985" extrusionOk="0">
                  <a:moveTo>
                    <a:pt x="8255" y="1"/>
                  </a:moveTo>
                  <a:cubicBezTo>
                    <a:pt x="7904" y="17"/>
                    <a:pt x="7737" y="736"/>
                    <a:pt x="7737" y="736"/>
                  </a:cubicBezTo>
                  <a:lnTo>
                    <a:pt x="17" y="636"/>
                  </a:lnTo>
                  <a:lnTo>
                    <a:pt x="1" y="769"/>
                  </a:lnTo>
                  <a:cubicBezTo>
                    <a:pt x="1529" y="909"/>
                    <a:pt x="4066" y="985"/>
                    <a:pt x="6170" y="985"/>
                  </a:cubicBezTo>
                  <a:cubicBezTo>
                    <a:pt x="8093" y="985"/>
                    <a:pt x="9655" y="922"/>
                    <a:pt x="9758" y="786"/>
                  </a:cubicBezTo>
                  <a:cubicBezTo>
                    <a:pt x="9976" y="502"/>
                    <a:pt x="8255" y="1"/>
                    <a:pt x="8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5733267" y="4663387"/>
              <a:ext cx="315468" cy="5384"/>
            </a:xfrm>
            <a:custGeom>
              <a:avLst/>
              <a:gdLst/>
              <a:ahLst/>
              <a:cxnLst/>
              <a:rect l="l" t="t" r="r" b="b"/>
              <a:pathLst>
                <a:path w="9843" h="168" extrusionOk="0">
                  <a:moveTo>
                    <a:pt x="1" y="1"/>
                  </a:moveTo>
                  <a:cubicBezTo>
                    <a:pt x="34" y="17"/>
                    <a:pt x="68" y="17"/>
                    <a:pt x="101" y="17"/>
                  </a:cubicBezTo>
                  <a:lnTo>
                    <a:pt x="385" y="34"/>
                  </a:lnTo>
                  <a:lnTo>
                    <a:pt x="1438" y="84"/>
                  </a:lnTo>
                  <a:cubicBezTo>
                    <a:pt x="2323" y="118"/>
                    <a:pt x="3560" y="151"/>
                    <a:pt x="4913" y="168"/>
                  </a:cubicBezTo>
                  <a:cubicBezTo>
                    <a:pt x="6283" y="168"/>
                    <a:pt x="7503" y="151"/>
                    <a:pt x="8405" y="118"/>
                  </a:cubicBezTo>
                  <a:lnTo>
                    <a:pt x="9458" y="84"/>
                  </a:lnTo>
                  <a:lnTo>
                    <a:pt x="9742" y="68"/>
                  </a:lnTo>
                  <a:cubicBezTo>
                    <a:pt x="9775" y="68"/>
                    <a:pt x="9809" y="68"/>
                    <a:pt x="9842" y="51"/>
                  </a:cubicBezTo>
                  <a:lnTo>
                    <a:pt x="9458" y="51"/>
                  </a:lnTo>
                  <a:lnTo>
                    <a:pt x="8405" y="68"/>
                  </a:lnTo>
                  <a:cubicBezTo>
                    <a:pt x="7767" y="79"/>
                    <a:pt x="6971" y="91"/>
                    <a:pt x="6074" y="91"/>
                  </a:cubicBezTo>
                  <a:cubicBezTo>
                    <a:pt x="5703" y="91"/>
                    <a:pt x="5315" y="89"/>
                    <a:pt x="4913" y="84"/>
                  </a:cubicBezTo>
                  <a:cubicBezTo>
                    <a:pt x="3560" y="84"/>
                    <a:pt x="2340" y="51"/>
                    <a:pt x="1438" y="34"/>
                  </a:cubicBezTo>
                  <a:cubicBezTo>
                    <a:pt x="1020" y="17"/>
                    <a:pt x="669" y="17"/>
                    <a:pt x="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5982840" y="4640888"/>
              <a:ext cx="18749" cy="28973"/>
            </a:xfrm>
            <a:custGeom>
              <a:avLst/>
              <a:gdLst/>
              <a:ahLst/>
              <a:cxnLst/>
              <a:rect l="l" t="t" r="r" b="b"/>
              <a:pathLst>
                <a:path w="585" h="904" extrusionOk="0">
                  <a:moveTo>
                    <a:pt x="585" y="1"/>
                  </a:moveTo>
                  <a:lnTo>
                    <a:pt x="585" y="1"/>
                  </a:lnTo>
                  <a:cubicBezTo>
                    <a:pt x="234" y="151"/>
                    <a:pt x="0" y="519"/>
                    <a:pt x="34" y="903"/>
                  </a:cubicBezTo>
                  <a:cubicBezTo>
                    <a:pt x="100" y="536"/>
                    <a:pt x="301" y="218"/>
                    <a:pt x="5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5928195" y="4626369"/>
              <a:ext cx="11282" cy="15160"/>
            </a:xfrm>
            <a:custGeom>
              <a:avLst/>
              <a:gdLst/>
              <a:ahLst/>
              <a:cxnLst/>
              <a:rect l="l" t="t" r="r" b="b"/>
              <a:pathLst>
                <a:path w="352" h="473" extrusionOk="0">
                  <a:moveTo>
                    <a:pt x="330" y="1"/>
                  </a:moveTo>
                  <a:cubicBezTo>
                    <a:pt x="306" y="1"/>
                    <a:pt x="229" y="96"/>
                    <a:pt x="151" y="220"/>
                  </a:cubicBezTo>
                  <a:cubicBezTo>
                    <a:pt x="68" y="354"/>
                    <a:pt x="1" y="471"/>
                    <a:pt x="18" y="471"/>
                  </a:cubicBezTo>
                  <a:cubicBezTo>
                    <a:pt x="19" y="472"/>
                    <a:pt x="20" y="472"/>
                    <a:pt x="22" y="472"/>
                  </a:cubicBezTo>
                  <a:cubicBezTo>
                    <a:pt x="47" y="472"/>
                    <a:pt x="124" y="377"/>
                    <a:pt x="201" y="253"/>
                  </a:cubicBezTo>
                  <a:cubicBezTo>
                    <a:pt x="285" y="120"/>
                    <a:pt x="352" y="3"/>
                    <a:pt x="335" y="3"/>
                  </a:cubicBezTo>
                  <a:cubicBezTo>
                    <a:pt x="334" y="2"/>
                    <a:pt x="332" y="1"/>
                    <a:pt x="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5913740" y="4623132"/>
              <a:ext cx="12371" cy="10416"/>
            </a:xfrm>
            <a:custGeom>
              <a:avLst/>
              <a:gdLst/>
              <a:ahLst/>
              <a:cxnLst/>
              <a:rect l="l" t="t" r="r" b="b"/>
              <a:pathLst>
                <a:path w="386" h="325" extrusionOk="0">
                  <a:moveTo>
                    <a:pt x="361" y="1"/>
                  </a:moveTo>
                  <a:cubicBezTo>
                    <a:pt x="334" y="1"/>
                    <a:pt x="258" y="62"/>
                    <a:pt x="168" y="137"/>
                  </a:cubicBezTo>
                  <a:cubicBezTo>
                    <a:pt x="68" y="221"/>
                    <a:pt x="1" y="321"/>
                    <a:pt x="1" y="321"/>
                  </a:cubicBezTo>
                  <a:cubicBezTo>
                    <a:pt x="3" y="323"/>
                    <a:pt x="6" y="324"/>
                    <a:pt x="11" y="324"/>
                  </a:cubicBezTo>
                  <a:cubicBezTo>
                    <a:pt x="43" y="324"/>
                    <a:pt x="130" y="275"/>
                    <a:pt x="218" y="187"/>
                  </a:cubicBezTo>
                  <a:cubicBezTo>
                    <a:pt x="318" y="104"/>
                    <a:pt x="385" y="20"/>
                    <a:pt x="368" y="4"/>
                  </a:cubicBezTo>
                  <a:cubicBezTo>
                    <a:pt x="367" y="2"/>
                    <a:pt x="364" y="1"/>
                    <a:pt x="3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5904638" y="4615055"/>
              <a:ext cx="19326" cy="2436"/>
            </a:xfrm>
            <a:custGeom>
              <a:avLst/>
              <a:gdLst/>
              <a:ahLst/>
              <a:cxnLst/>
              <a:rect l="l" t="t" r="r" b="b"/>
              <a:pathLst>
                <a:path w="603" h="76" extrusionOk="0">
                  <a:moveTo>
                    <a:pt x="301" y="1"/>
                  </a:moveTo>
                  <a:cubicBezTo>
                    <a:pt x="201" y="1"/>
                    <a:pt x="101" y="13"/>
                    <a:pt x="1" y="38"/>
                  </a:cubicBezTo>
                  <a:cubicBezTo>
                    <a:pt x="101" y="63"/>
                    <a:pt x="201" y="76"/>
                    <a:pt x="301" y="76"/>
                  </a:cubicBezTo>
                  <a:cubicBezTo>
                    <a:pt x="402" y="76"/>
                    <a:pt x="502" y="63"/>
                    <a:pt x="602" y="38"/>
                  </a:cubicBezTo>
                  <a:cubicBezTo>
                    <a:pt x="502" y="13"/>
                    <a:pt x="402"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5901433" y="4603421"/>
              <a:ext cx="21986" cy="3429"/>
            </a:xfrm>
            <a:custGeom>
              <a:avLst/>
              <a:gdLst/>
              <a:ahLst/>
              <a:cxnLst/>
              <a:rect l="l" t="t" r="r" b="b"/>
              <a:pathLst>
                <a:path w="686" h="107" extrusionOk="0">
                  <a:moveTo>
                    <a:pt x="0" y="0"/>
                  </a:moveTo>
                  <a:cubicBezTo>
                    <a:pt x="124" y="72"/>
                    <a:pt x="266" y="106"/>
                    <a:pt x="412" y="106"/>
                  </a:cubicBezTo>
                  <a:cubicBezTo>
                    <a:pt x="503" y="106"/>
                    <a:pt x="595" y="93"/>
                    <a:pt x="686" y="67"/>
                  </a:cubicBezTo>
                  <a:cubicBezTo>
                    <a:pt x="569" y="50"/>
                    <a:pt x="452" y="34"/>
                    <a:pt x="335" y="34"/>
                  </a:cubicBezTo>
                  <a:cubicBezTo>
                    <a:pt x="218" y="17"/>
                    <a:pt x="117"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5935182" y="4609062"/>
              <a:ext cx="35351" cy="19550"/>
            </a:xfrm>
            <a:custGeom>
              <a:avLst/>
              <a:gdLst/>
              <a:ahLst/>
              <a:cxnLst/>
              <a:rect l="l" t="t" r="r" b="b"/>
              <a:pathLst>
                <a:path w="1103" h="610" extrusionOk="0">
                  <a:moveTo>
                    <a:pt x="729" y="63"/>
                  </a:moveTo>
                  <a:cubicBezTo>
                    <a:pt x="821" y="63"/>
                    <a:pt x="912" y="85"/>
                    <a:pt x="1003" y="125"/>
                  </a:cubicBezTo>
                  <a:cubicBezTo>
                    <a:pt x="1053" y="175"/>
                    <a:pt x="1036" y="242"/>
                    <a:pt x="969" y="275"/>
                  </a:cubicBezTo>
                  <a:cubicBezTo>
                    <a:pt x="902" y="309"/>
                    <a:pt x="819" y="342"/>
                    <a:pt x="752" y="359"/>
                  </a:cubicBezTo>
                  <a:cubicBezTo>
                    <a:pt x="635" y="409"/>
                    <a:pt x="501" y="443"/>
                    <a:pt x="368" y="459"/>
                  </a:cubicBezTo>
                  <a:cubicBezTo>
                    <a:pt x="262" y="484"/>
                    <a:pt x="171" y="492"/>
                    <a:pt x="107" y="497"/>
                  </a:cubicBezTo>
                  <a:lnTo>
                    <a:pt x="107" y="497"/>
                  </a:lnTo>
                  <a:cubicBezTo>
                    <a:pt x="138" y="425"/>
                    <a:pt x="179" y="359"/>
                    <a:pt x="234" y="292"/>
                  </a:cubicBezTo>
                  <a:cubicBezTo>
                    <a:pt x="318" y="192"/>
                    <a:pt x="435" y="125"/>
                    <a:pt x="551" y="92"/>
                  </a:cubicBezTo>
                  <a:cubicBezTo>
                    <a:pt x="611" y="72"/>
                    <a:pt x="670" y="63"/>
                    <a:pt x="729" y="63"/>
                  </a:cubicBezTo>
                  <a:close/>
                  <a:moveTo>
                    <a:pt x="730" y="0"/>
                  </a:moveTo>
                  <a:cubicBezTo>
                    <a:pt x="525" y="0"/>
                    <a:pt x="322" y="93"/>
                    <a:pt x="201" y="259"/>
                  </a:cubicBezTo>
                  <a:cubicBezTo>
                    <a:pt x="137" y="339"/>
                    <a:pt x="103" y="419"/>
                    <a:pt x="71" y="499"/>
                  </a:cubicBezTo>
                  <a:lnTo>
                    <a:pt x="71" y="499"/>
                  </a:lnTo>
                  <a:cubicBezTo>
                    <a:pt x="26" y="501"/>
                    <a:pt x="0" y="502"/>
                    <a:pt x="0" y="509"/>
                  </a:cubicBezTo>
                  <a:cubicBezTo>
                    <a:pt x="23" y="512"/>
                    <a:pt x="45" y="515"/>
                    <a:pt x="67" y="516"/>
                  </a:cubicBezTo>
                  <a:lnTo>
                    <a:pt x="67" y="516"/>
                  </a:lnTo>
                  <a:cubicBezTo>
                    <a:pt x="65" y="548"/>
                    <a:pt x="51" y="579"/>
                    <a:pt x="67" y="610"/>
                  </a:cubicBezTo>
                  <a:cubicBezTo>
                    <a:pt x="76" y="578"/>
                    <a:pt x="86" y="548"/>
                    <a:pt x="98" y="519"/>
                  </a:cubicBezTo>
                  <a:lnTo>
                    <a:pt x="98" y="519"/>
                  </a:lnTo>
                  <a:cubicBezTo>
                    <a:pt x="130" y="521"/>
                    <a:pt x="161" y="522"/>
                    <a:pt x="192" y="522"/>
                  </a:cubicBezTo>
                  <a:cubicBezTo>
                    <a:pt x="255" y="522"/>
                    <a:pt x="318" y="518"/>
                    <a:pt x="384" y="509"/>
                  </a:cubicBezTo>
                  <a:cubicBezTo>
                    <a:pt x="518" y="493"/>
                    <a:pt x="652" y="459"/>
                    <a:pt x="769" y="426"/>
                  </a:cubicBezTo>
                  <a:cubicBezTo>
                    <a:pt x="852" y="409"/>
                    <a:pt x="936" y="376"/>
                    <a:pt x="1003" y="326"/>
                  </a:cubicBezTo>
                  <a:cubicBezTo>
                    <a:pt x="1053" y="309"/>
                    <a:pt x="1086" y="259"/>
                    <a:pt x="1103" y="225"/>
                  </a:cubicBezTo>
                  <a:cubicBezTo>
                    <a:pt x="1103" y="159"/>
                    <a:pt x="1086" y="108"/>
                    <a:pt x="1036" y="75"/>
                  </a:cubicBezTo>
                  <a:cubicBezTo>
                    <a:pt x="940" y="24"/>
                    <a:pt x="835" y="0"/>
                    <a:pt x="7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5922329" y="4602876"/>
              <a:ext cx="18236" cy="23076"/>
            </a:xfrm>
            <a:custGeom>
              <a:avLst/>
              <a:gdLst/>
              <a:ahLst/>
              <a:cxnLst/>
              <a:rect l="l" t="t" r="r" b="b"/>
              <a:pathLst>
                <a:path w="569" h="720" extrusionOk="0">
                  <a:moveTo>
                    <a:pt x="134" y="1"/>
                  </a:moveTo>
                  <a:cubicBezTo>
                    <a:pt x="50" y="17"/>
                    <a:pt x="0" y="101"/>
                    <a:pt x="17" y="168"/>
                  </a:cubicBezTo>
                  <a:cubicBezTo>
                    <a:pt x="34" y="235"/>
                    <a:pt x="50" y="285"/>
                    <a:pt x="84" y="335"/>
                  </a:cubicBezTo>
                  <a:cubicBezTo>
                    <a:pt x="134" y="418"/>
                    <a:pt x="184" y="502"/>
                    <a:pt x="251" y="569"/>
                  </a:cubicBezTo>
                  <a:cubicBezTo>
                    <a:pt x="318" y="636"/>
                    <a:pt x="384" y="686"/>
                    <a:pt x="468" y="719"/>
                  </a:cubicBezTo>
                  <a:cubicBezTo>
                    <a:pt x="485" y="702"/>
                    <a:pt x="401" y="652"/>
                    <a:pt x="301" y="535"/>
                  </a:cubicBezTo>
                  <a:cubicBezTo>
                    <a:pt x="234" y="468"/>
                    <a:pt x="184" y="385"/>
                    <a:pt x="134" y="301"/>
                  </a:cubicBezTo>
                  <a:cubicBezTo>
                    <a:pt x="84" y="235"/>
                    <a:pt x="50" y="84"/>
                    <a:pt x="150" y="67"/>
                  </a:cubicBezTo>
                  <a:cubicBezTo>
                    <a:pt x="234" y="67"/>
                    <a:pt x="334" y="151"/>
                    <a:pt x="384" y="235"/>
                  </a:cubicBezTo>
                  <a:cubicBezTo>
                    <a:pt x="451" y="301"/>
                    <a:pt x="485" y="385"/>
                    <a:pt x="501" y="468"/>
                  </a:cubicBezTo>
                  <a:cubicBezTo>
                    <a:pt x="501" y="552"/>
                    <a:pt x="501" y="636"/>
                    <a:pt x="501" y="719"/>
                  </a:cubicBezTo>
                  <a:cubicBezTo>
                    <a:pt x="551" y="652"/>
                    <a:pt x="568" y="552"/>
                    <a:pt x="551" y="468"/>
                  </a:cubicBezTo>
                  <a:cubicBezTo>
                    <a:pt x="535" y="368"/>
                    <a:pt x="501" y="268"/>
                    <a:pt x="451" y="184"/>
                  </a:cubicBezTo>
                  <a:cubicBezTo>
                    <a:pt x="384" y="84"/>
                    <a:pt x="267"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5737016" y="4611434"/>
              <a:ext cx="66440" cy="54132"/>
            </a:xfrm>
            <a:custGeom>
              <a:avLst/>
              <a:gdLst/>
              <a:ahLst/>
              <a:cxnLst/>
              <a:rect l="l" t="t" r="r" b="b"/>
              <a:pathLst>
                <a:path w="2073" h="1689" extrusionOk="0">
                  <a:moveTo>
                    <a:pt x="435" y="1"/>
                  </a:moveTo>
                  <a:cubicBezTo>
                    <a:pt x="335" y="1"/>
                    <a:pt x="235" y="1"/>
                    <a:pt x="118" y="18"/>
                  </a:cubicBezTo>
                  <a:cubicBezTo>
                    <a:pt x="84" y="18"/>
                    <a:pt x="51" y="18"/>
                    <a:pt x="1" y="34"/>
                  </a:cubicBezTo>
                  <a:lnTo>
                    <a:pt x="18" y="34"/>
                  </a:lnTo>
                  <a:cubicBezTo>
                    <a:pt x="18" y="38"/>
                    <a:pt x="25" y="39"/>
                    <a:pt x="40" y="39"/>
                  </a:cubicBezTo>
                  <a:cubicBezTo>
                    <a:pt x="67" y="39"/>
                    <a:pt x="117" y="36"/>
                    <a:pt x="189" y="36"/>
                  </a:cubicBezTo>
                  <a:cubicBezTo>
                    <a:pt x="254" y="36"/>
                    <a:pt x="337" y="39"/>
                    <a:pt x="435" y="51"/>
                  </a:cubicBezTo>
                  <a:cubicBezTo>
                    <a:pt x="1137" y="135"/>
                    <a:pt x="1722" y="602"/>
                    <a:pt x="1956" y="1271"/>
                  </a:cubicBezTo>
                  <a:cubicBezTo>
                    <a:pt x="2039" y="1521"/>
                    <a:pt x="2039" y="1689"/>
                    <a:pt x="2056" y="1689"/>
                  </a:cubicBezTo>
                  <a:cubicBezTo>
                    <a:pt x="2073" y="1655"/>
                    <a:pt x="2073" y="1605"/>
                    <a:pt x="2056" y="1572"/>
                  </a:cubicBezTo>
                  <a:cubicBezTo>
                    <a:pt x="2056" y="1471"/>
                    <a:pt x="2023" y="1354"/>
                    <a:pt x="2006" y="1254"/>
                  </a:cubicBezTo>
                  <a:cubicBezTo>
                    <a:pt x="1789" y="552"/>
                    <a:pt x="1171" y="68"/>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5754708" y="4535411"/>
              <a:ext cx="3237" cy="76600"/>
            </a:xfrm>
            <a:custGeom>
              <a:avLst/>
              <a:gdLst/>
              <a:ahLst/>
              <a:cxnLst/>
              <a:rect l="l" t="t" r="r" b="b"/>
              <a:pathLst>
                <a:path w="101" h="2390" extrusionOk="0">
                  <a:moveTo>
                    <a:pt x="67" y="0"/>
                  </a:moveTo>
                  <a:lnTo>
                    <a:pt x="67" y="0"/>
                  </a:lnTo>
                  <a:cubicBezTo>
                    <a:pt x="17" y="786"/>
                    <a:pt x="0" y="1588"/>
                    <a:pt x="34" y="2390"/>
                  </a:cubicBezTo>
                  <a:cubicBezTo>
                    <a:pt x="84" y="1588"/>
                    <a:pt x="101" y="802"/>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5826981" y="4648259"/>
              <a:ext cx="54132" cy="3397"/>
            </a:xfrm>
            <a:custGeom>
              <a:avLst/>
              <a:gdLst/>
              <a:ahLst/>
              <a:cxnLst/>
              <a:rect l="l" t="t" r="r" b="b"/>
              <a:pathLst>
                <a:path w="1689" h="106" extrusionOk="0">
                  <a:moveTo>
                    <a:pt x="43" y="0"/>
                  </a:moveTo>
                  <a:cubicBezTo>
                    <a:pt x="16" y="0"/>
                    <a:pt x="1" y="2"/>
                    <a:pt x="1" y="5"/>
                  </a:cubicBezTo>
                  <a:cubicBezTo>
                    <a:pt x="268" y="72"/>
                    <a:pt x="552" y="105"/>
                    <a:pt x="836" y="105"/>
                  </a:cubicBezTo>
                  <a:cubicBezTo>
                    <a:pt x="1120" y="105"/>
                    <a:pt x="1405" y="88"/>
                    <a:pt x="1689" y="38"/>
                  </a:cubicBezTo>
                  <a:cubicBezTo>
                    <a:pt x="1689" y="26"/>
                    <a:pt x="1636" y="23"/>
                    <a:pt x="1546" y="23"/>
                  </a:cubicBezTo>
                  <a:cubicBezTo>
                    <a:pt x="1448" y="23"/>
                    <a:pt x="1306" y="27"/>
                    <a:pt x="1138" y="27"/>
                  </a:cubicBezTo>
                  <a:cubicBezTo>
                    <a:pt x="1044" y="27"/>
                    <a:pt x="942" y="25"/>
                    <a:pt x="836" y="22"/>
                  </a:cubicBezTo>
                  <a:cubicBezTo>
                    <a:pt x="462" y="22"/>
                    <a:pt x="152" y="0"/>
                    <a:pt x="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5790059" y="4648291"/>
              <a:ext cx="5897" cy="10865"/>
            </a:xfrm>
            <a:custGeom>
              <a:avLst/>
              <a:gdLst/>
              <a:ahLst/>
              <a:cxnLst/>
              <a:rect l="l" t="t" r="r" b="b"/>
              <a:pathLst>
                <a:path w="184" h="339" extrusionOk="0">
                  <a:moveTo>
                    <a:pt x="21" y="1"/>
                  </a:moveTo>
                  <a:cubicBezTo>
                    <a:pt x="18" y="1"/>
                    <a:pt x="17" y="2"/>
                    <a:pt x="17" y="4"/>
                  </a:cubicBezTo>
                  <a:cubicBezTo>
                    <a:pt x="0" y="21"/>
                    <a:pt x="34" y="87"/>
                    <a:pt x="84" y="171"/>
                  </a:cubicBezTo>
                  <a:cubicBezTo>
                    <a:pt x="117" y="254"/>
                    <a:pt x="134" y="338"/>
                    <a:pt x="150" y="338"/>
                  </a:cubicBezTo>
                  <a:cubicBezTo>
                    <a:pt x="184" y="338"/>
                    <a:pt x="184" y="238"/>
                    <a:pt x="134" y="138"/>
                  </a:cubicBezTo>
                  <a:cubicBezTo>
                    <a:pt x="105" y="50"/>
                    <a:pt x="37"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5776117" y="4631112"/>
              <a:ext cx="8077" cy="7275"/>
            </a:xfrm>
            <a:custGeom>
              <a:avLst/>
              <a:gdLst/>
              <a:ahLst/>
              <a:cxnLst/>
              <a:rect l="l" t="t" r="r" b="b"/>
              <a:pathLst>
                <a:path w="252" h="227" extrusionOk="0">
                  <a:moveTo>
                    <a:pt x="29" y="1"/>
                  </a:moveTo>
                  <a:cubicBezTo>
                    <a:pt x="24" y="1"/>
                    <a:pt x="20" y="2"/>
                    <a:pt x="17" y="5"/>
                  </a:cubicBezTo>
                  <a:cubicBezTo>
                    <a:pt x="1" y="22"/>
                    <a:pt x="34" y="72"/>
                    <a:pt x="101" y="139"/>
                  </a:cubicBezTo>
                  <a:cubicBezTo>
                    <a:pt x="156" y="194"/>
                    <a:pt x="200" y="227"/>
                    <a:pt x="223" y="227"/>
                  </a:cubicBezTo>
                  <a:cubicBezTo>
                    <a:pt x="228" y="227"/>
                    <a:pt x="232" y="225"/>
                    <a:pt x="235" y="222"/>
                  </a:cubicBezTo>
                  <a:cubicBezTo>
                    <a:pt x="251" y="206"/>
                    <a:pt x="218" y="156"/>
                    <a:pt x="151" y="89"/>
                  </a:cubicBezTo>
                  <a:cubicBezTo>
                    <a:pt x="96" y="33"/>
                    <a:pt x="52"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5756855" y="4622235"/>
              <a:ext cx="11282" cy="4872"/>
            </a:xfrm>
            <a:custGeom>
              <a:avLst/>
              <a:gdLst/>
              <a:ahLst/>
              <a:cxnLst/>
              <a:rect l="l" t="t" r="r" b="b"/>
              <a:pathLst>
                <a:path w="352" h="152" extrusionOk="0">
                  <a:moveTo>
                    <a:pt x="103" y="1"/>
                  </a:moveTo>
                  <a:cubicBezTo>
                    <a:pt x="40" y="1"/>
                    <a:pt x="0" y="20"/>
                    <a:pt x="0" y="32"/>
                  </a:cubicBezTo>
                  <a:cubicBezTo>
                    <a:pt x="17" y="48"/>
                    <a:pt x="84" y="48"/>
                    <a:pt x="167" y="82"/>
                  </a:cubicBezTo>
                  <a:cubicBezTo>
                    <a:pt x="239" y="111"/>
                    <a:pt x="299" y="152"/>
                    <a:pt x="325" y="152"/>
                  </a:cubicBezTo>
                  <a:cubicBezTo>
                    <a:pt x="329" y="152"/>
                    <a:pt x="332" y="151"/>
                    <a:pt x="334" y="149"/>
                  </a:cubicBezTo>
                  <a:cubicBezTo>
                    <a:pt x="351" y="132"/>
                    <a:pt x="301" y="48"/>
                    <a:pt x="201" y="15"/>
                  </a:cubicBezTo>
                  <a:cubicBezTo>
                    <a:pt x="164" y="4"/>
                    <a:pt x="131"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5742914" y="4619094"/>
              <a:ext cx="5929" cy="2949"/>
            </a:xfrm>
            <a:custGeom>
              <a:avLst/>
              <a:gdLst/>
              <a:ahLst/>
              <a:cxnLst/>
              <a:rect l="l" t="t" r="r" b="b"/>
              <a:pathLst>
                <a:path w="185" h="92" extrusionOk="0">
                  <a:moveTo>
                    <a:pt x="38" y="0"/>
                  </a:moveTo>
                  <a:cubicBezTo>
                    <a:pt x="22" y="0"/>
                    <a:pt x="9" y="4"/>
                    <a:pt x="1" y="13"/>
                  </a:cubicBezTo>
                  <a:cubicBezTo>
                    <a:pt x="1" y="29"/>
                    <a:pt x="34" y="63"/>
                    <a:pt x="84" y="79"/>
                  </a:cubicBezTo>
                  <a:cubicBezTo>
                    <a:pt x="109" y="88"/>
                    <a:pt x="130" y="92"/>
                    <a:pt x="147" y="92"/>
                  </a:cubicBezTo>
                  <a:cubicBezTo>
                    <a:pt x="164" y="92"/>
                    <a:pt x="176" y="88"/>
                    <a:pt x="185" y="79"/>
                  </a:cubicBezTo>
                  <a:cubicBezTo>
                    <a:pt x="185" y="63"/>
                    <a:pt x="151" y="29"/>
                    <a:pt x="101" y="13"/>
                  </a:cubicBezTo>
                  <a:cubicBezTo>
                    <a:pt x="76" y="4"/>
                    <a:pt x="55"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5735959" y="4583069"/>
              <a:ext cx="187460" cy="24679"/>
            </a:xfrm>
            <a:custGeom>
              <a:avLst/>
              <a:gdLst/>
              <a:ahLst/>
              <a:cxnLst/>
              <a:rect l="l" t="t" r="r" b="b"/>
              <a:pathLst>
                <a:path w="5849" h="770" extrusionOk="0">
                  <a:moveTo>
                    <a:pt x="5832" y="0"/>
                  </a:moveTo>
                  <a:lnTo>
                    <a:pt x="1" y="401"/>
                  </a:lnTo>
                  <a:lnTo>
                    <a:pt x="51" y="769"/>
                  </a:lnTo>
                  <a:lnTo>
                    <a:pt x="5849" y="702"/>
                  </a:lnTo>
                  <a:lnTo>
                    <a:pt x="58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5512666" y="2842145"/>
              <a:ext cx="625488" cy="377004"/>
            </a:xfrm>
            <a:custGeom>
              <a:avLst/>
              <a:gdLst/>
              <a:ahLst/>
              <a:cxnLst/>
              <a:rect l="l" t="t" r="r" b="b"/>
              <a:pathLst>
                <a:path w="19516" h="11763" extrusionOk="0">
                  <a:moveTo>
                    <a:pt x="4896" y="0"/>
                  </a:moveTo>
                  <a:lnTo>
                    <a:pt x="0" y="2556"/>
                  </a:lnTo>
                  <a:lnTo>
                    <a:pt x="2323" y="9557"/>
                  </a:lnTo>
                  <a:cubicBezTo>
                    <a:pt x="2957" y="11445"/>
                    <a:pt x="4612" y="11763"/>
                    <a:pt x="6600" y="11763"/>
                  </a:cubicBezTo>
                  <a:lnTo>
                    <a:pt x="19516" y="11763"/>
                  </a:lnTo>
                  <a:lnTo>
                    <a:pt x="19516" y="8856"/>
                  </a:lnTo>
                  <a:lnTo>
                    <a:pt x="7719" y="7185"/>
                  </a:lnTo>
                  <a:lnTo>
                    <a:pt x="4896"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6138122" y="3025728"/>
              <a:ext cx="256560" cy="193422"/>
            </a:xfrm>
            <a:custGeom>
              <a:avLst/>
              <a:gdLst/>
              <a:ahLst/>
              <a:cxnLst/>
              <a:rect l="l" t="t" r="r" b="b"/>
              <a:pathLst>
                <a:path w="8005" h="6035" extrusionOk="0">
                  <a:moveTo>
                    <a:pt x="3778" y="1"/>
                  </a:moveTo>
                  <a:cubicBezTo>
                    <a:pt x="3501" y="1"/>
                    <a:pt x="2440" y="2041"/>
                    <a:pt x="2440" y="2041"/>
                  </a:cubicBezTo>
                  <a:lnTo>
                    <a:pt x="1421" y="2543"/>
                  </a:lnTo>
                  <a:lnTo>
                    <a:pt x="1" y="3128"/>
                  </a:lnTo>
                  <a:lnTo>
                    <a:pt x="1" y="6035"/>
                  </a:lnTo>
                  <a:lnTo>
                    <a:pt x="1571" y="5951"/>
                  </a:lnTo>
                  <a:lnTo>
                    <a:pt x="6584" y="4865"/>
                  </a:lnTo>
                  <a:cubicBezTo>
                    <a:pt x="6770" y="5040"/>
                    <a:pt x="6969" y="5097"/>
                    <a:pt x="7149" y="5097"/>
                  </a:cubicBezTo>
                  <a:cubicBezTo>
                    <a:pt x="7484" y="5097"/>
                    <a:pt x="7753" y="4899"/>
                    <a:pt x="7753" y="4899"/>
                  </a:cubicBezTo>
                  <a:lnTo>
                    <a:pt x="5832" y="3144"/>
                  </a:lnTo>
                  <a:lnTo>
                    <a:pt x="3777" y="2877"/>
                  </a:lnTo>
                  <a:lnTo>
                    <a:pt x="5364" y="2426"/>
                  </a:lnTo>
                  <a:cubicBezTo>
                    <a:pt x="5364" y="2426"/>
                    <a:pt x="6216" y="2810"/>
                    <a:pt x="6851" y="3144"/>
                  </a:cubicBezTo>
                  <a:cubicBezTo>
                    <a:pt x="7018" y="3232"/>
                    <a:pt x="7159" y="3267"/>
                    <a:pt x="7278" y="3267"/>
                  </a:cubicBezTo>
                  <a:cubicBezTo>
                    <a:pt x="7610" y="3267"/>
                    <a:pt x="7772" y="2996"/>
                    <a:pt x="7870" y="2860"/>
                  </a:cubicBezTo>
                  <a:cubicBezTo>
                    <a:pt x="8004" y="2676"/>
                    <a:pt x="5047" y="1306"/>
                    <a:pt x="5047" y="1306"/>
                  </a:cubicBezTo>
                  <a:lnTo>
                    <a:pt x="3677" y="1691"/>
                  </a:lnTo>
                  <a:cubicBezTo>
                    <a:pt x="4128" y="722"/>
                    <a:pt x="4061" y="87"/>
                    <a:pt x="3794" y="3"/>
                  </a:cubicBezTo>
                  <a:cubicBezTo>
                    <a:pt x="3789" y="1"/>
                    <a:pt x="3784" y="1"/>
                    <a:pt x="377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6261835" y="3148896"/>
              <a:ext cx="87304" cy="32819"/>
            </a:xfrm>
            <a:custGeom>
              <a:avLst/>
              <a:gdLst/>
              <a:ahLst/>
              <a:cxnLst/>
              <a:rect l="l" t="t" r="r" b="b"/>
              <a:pathLst>
                <a:path w="2724" h="1024" extrusionOk="0">
                  <a:moveTo>
                    <a:pt x="154" y="0"/>
                  </a:moveTo>
                  <a:cubicBezTo>
                    <a:pt x="66" y="0"/>
                    <a:pt x="17" y="6"/>
                    <a:pt x="17" y="20"/>
                  </a:cubicBezTo>
                  <a:cubicBezTo>
                    <a:pt x="0" y="53"/>
                    <a:pt x="685" y="170"/>
                    <a:pt x="1521" y="270"/>
                  </a:cubicBezTo>
                  <a:cubicBezTo>
                    <a:pt x="1705" y="287"/>
                    <a:pt x="1888" y="337"/>
                    <a:pt x="2055" y="404"/>
                  </a:cubicBezTo>
                  <a:cubicBezTo>
                    <a:pt x="2189" y="488"/>
                    <a:pt x="2306" y="588"/>
                    <a:pt x="2423" y="688"/>
                  </a:cubicBezTo>
                  <a:cubicBezTo>
                    <a:pt x="2581" y="860"/>
                    <a:pt x="2665" y="995"/>
                    <a:pt x="2707" y="1020"/>
                  </a:cubicBezTo>
                  <a:lnTo>
                    <a:pt x="2707" y="1020"/>
                  </a:lnTo>
                  <a:cubicBezTo>
                    <a:pt x="2673" y="870"/>
                    <a:pt x="2606" y="738"/>
                    <a:pt x="2507" y="621"/>
                  </a:cubicBezTo>
                  <a:cubicBezTo>
                    <a:pt x="2406" y="488"/>
                    <a:pt x="2273" y="371"/>
                    <a:pt x="2122" y="287"/>
                  </a:cubicBezTo>
                  <a:cubicBezTo>
                    <a:pt x="1939" y="187"/>
                    <a:pt x="1738" y="137"/>
                    <a:pt x="1538" y="120"/>
                  </a:cubicBezTo>
                  <a:cubicBezTo>
                    <a:pt x="926" y="47"/>
                    <a:pt x="395" y="0"/>
                    <a:pt x="154" y="0"/>
                  </a:cubicBezTo>
                  <a:close/>
                  <a:moveTo>
                    <a:pt x="2707" y="1020"/>
                  </a:moveTo>
                  <a:cubicBezTo>
                    <a:pt x="2707" y="1021"/>
                    <a:pt x="2707" y="1021"/>
                    <a:pt x="2707" y="1022"/>
                  </a:cubicBezTo>
                  <a:lnTo>
                    <a:pt x="2712" y="1022"/>
                  </a:lnTo>
                  <a:cubicBezTo>
                    <a:pt x="2710" y="1022"/>
                    <a:pt x="2708" y="1021"/>
                    <a:pt x="2707" y="1020"/>
                  </a:cubicBezTo>
                  <a:close/>
                  <a:moveTo>
                    <a:pt x="2712" y="1022"/>
                  </a:moveTo>
                  <a:cubicBezTo>
                    <a:pt x="2714" y="1023"/>
                    <a:pt x="2716" y="1023"/>
                    <a:pt x="2718" y="1023"/>
                  </a:cubicBezTo>
                  <a:cubicBezTo>
                    <a:pt x="2720" y="1023"/>
                    <a:pt x="2722" y="1023"/>
                    <a:pt x="2724" y="1022"/>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6270392" y="3175786"/>
              <a:ext cx="54132" cy="12307"/>
            </a:xfrm>
            <a:custGeom>
              <a:avLst/>
              <a:gdLst/>
              <a:ahLst/>
              <a:cxnLst/>
              <a:rect l="l" t="t" r="r" b="b"/>
              <a:pathLst>
                <a:path w="1689" h="384" extrusionOk="0">
                  <a:moveTo>
                    <a:pt x="588" y="1"/>
                  </a:moveTo>
                  <a:cubicBezTo>
                    <a:pt x="244" y="1"/>
                    <a:pt x="1" y="57"/>
                    <a:pt x="1" y="83"/>
                  </a:cubicBezTo>
                  <a:cubicBezTo>
                    <a:pt x="1" y="133"/>
                    <a:pt x="402" y="133"/>
                    <a:pt x="886" y="183"/>
                  </a:cubicBezTo>
                  <a:cubicBezTo>
                    <a:pt x="1120" y="200"/>
                    <a:pt x="1354" y="233"/>
                    <a:pt x="1488" y="250"/>
                  </a:cubicBezTo>
                  <a:cubicBezTo>
                    <a:pt x="1638" y="283"/>
                    <a:pt x="1638" y="384"/>
                    <a:pt x="1672" y="384"/>
                  </a:cubicBezTo>
                  <a:cubicBezTo>
                    <a:pt x="1672" y="384"/>
                    <a:pt x="1688" y="367"/>
                    <a:pt x="1672" y="300"/>
                  </a:cubicBezTo>
                  <a:cubicBezTo>
                    <a:pt x="1655" y="233"/>
                    <a:pt x="1605" y="183"/>
                    <a:pt x="1521" y="150"/>
                  </a:cubicBezTo>
                  <a:cubicBezTo>
                    <a:pt x="1321" y="83"/>
                    <a:pt x="1103" y="33"/>
                    <a:pt x="903" y="16"/>
                  </a:cubicBezTo>
                  <a:cubicBezTo>
                    <a:pt x="792" y="5"/>
                    <a:pt x="686" y="1"/>
                    <a:pt x="588"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5141015" y="1960162"/>
              <a:ext cx="320276" cy="516261"/>
            </a:xfrm>
            <a:custGeom>
              <a:avLst/>
              <a:gdLst/>
              <a:ahLst/>
              <a:cxnLst/>
              <a:rect l="l" t="t" r="r" b="b"/>
              <a:pathLst>
                <a:path w="9993" h="16108" extrusionOk="0">
                  <a:moveTo>
                    <a:pt x="9992" y="0"/>
                  </a:moveTo>
                  <a:lnTo>
                    <a:pt x="702" y="1320"/>
                  </a:lnTo>
                  <a:lnTo>
                    <a:pt x="0" y="15539"/>
                  </a:lnTo>
                  <a:lnTo>
                    <a:pt x="6082" y="16107"/>
                  </a:lnTo>
                  <a:lnTo>
                    <a:pt x="6416" y="12665"/>
                  </a:lnTo>
                  <a:cubicBezTo>
                    <a:pt x="6416" y="12665"/>
                    <a:pt x="6667" y="12726"/>
                    <a:pt x="7023" y="12726"/>
                  </a:cubicBezTo>
                  <a:cubicBezTo>
                    <a:pt x="7707" y="12726"/>
                    <a:pt x="8778" y="12502"/>
                    <a:pt x="9207" y="11195"/>
                  </a:cubicBezTo>
                  <a:cubicBezTo>
                    <a:pt x="9624" y="9942"/>
                    <a:pt x="9992" y="0"/>
                    <a:pt x="999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5081562" y="1900613"/>
              <a:ext cx="402195" cy="458700"/>
            </a:xfrm>
            <a:custGeom>
              <a:avLst/>
              <a:gdLst/>
              <a:ahLst/>
              <a:cxnLst/>
              <a:rect l="l" t="t" r="r" b="b"/>
              <a:pathLst>
                <a:path w="12549" h="14312" extrusionOk="0">
                  <a:moveTo>
                    <a:pt x="6330" y="1"/>
                  </a:moveTo>
                  <a:cubicBezTo>
                    <a:pt x="4946" y="1"/>
                    <a:pt x="946" y="432"/>
                    <a:pt x="285" y="5350"/>
                  </a:cubicBezTo>
                  <a:cubicBezTo>
                    <a:pt x="1" y="7455"/>
                    <a:pt x="1003" y="9143"/>
                    <a:pt x="1170" y="10430"/>
                  </a:cubicBezTo>
                  <a:cubicBezTo>
                    <a:pt x="1521" y="13120"/>
                    <a:pt x="1989" y="14256"/>
                    <a:pt x="1989" y="14256"/>
                  </a:cubicBezTo>
                  <a:lnTo>
                    <a:pt x="3309" y="14306"/>
                  </a:lnTo>
                  <a:cubicBezTo>
                    <a:pt x="3431" y="14309"/>
                    <a:pt x="3548" y="14311"/>
                    <a:pt x="3659" y="14311"/>
                  </a:cubicBezTo>
                  <a:cubicBezTo>
                    <a:pt x="4658" y="14311"/>
                    <a:pt x="5264" y="14137"/>
                    <a:pt x="6316" y="13070"/>
                  </a:cubicBezTo>
                  <a:cubicBezTo>
                    <a:pt x="7403" y="11967"/>
                    <a:pt x="7703" y="11349"/>
                    <a:pt x="8472" y="10196"/>
                  </a:cubicBezTo>
                  <a:cubicBezTo>
                    <a:pt x="8472" y="10196"/>
                    <a:pt x="7369" y="9544"/>
                    <a:pt x="7553" y="8575"/>
                  </a:cubicBezTo>
                  <a:cubicBezTo>
                    <a:pt x="7647" y="8064"/>
                    <a:pt x="8188" y="7739"/>
                    <a:pt x="8676" y="7739"/>
                  </a:cubicBezTo>
                  <a:cubicBezTo>
                    <a:pt x="9145" y="7739"/>
                    <a:pt x="9565" y="8038"/>
                    <a:pt x="9491" y="8759"/>
                  </a:cubicBezTo>
                  <a:cubicBezTo>
                    <a:pt x="9633" y="8750"/>
                    <a:pt x="9779" y="8746"/>
                    <a:pt x="9926" y="8746"/>
                  </a:cubicBezTo>
                  <a:cubicBezTo>
                    <a:pt x="10072" y="8746"/>
                    <a:pt x="10218" y="8750"/>
                    <a:pt x="10360" y="8759"/>
                  </a:cubicBezTo>
                  <a:lnTo>
                    <a:pt x="10694" y="5618"/>
                  </a:lnTo>
                  <a:cubicBezTo>
                    <a:pt x="10694" y="5618"/>
                    <a:pt x="12549" y="4849"/>
                    <a:pt x="12382" y="3512"/>
                  </a:cubicBezTo>
                  <a:cubicBezTo>
                    <a:pt x="11981" y="438"/>
                    <a:pt x="9775" y="104"/>
                    <a:pt x="6801" y="20"/>
                  </a:cubicBezTo>
                  <a:cubicBezTo>
                    <a:pt x="6801" y="20"/>
                    <a:pt x="6625" y="1"/>
                    <a:pt x="6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5338090" y="1906606"/>
              <a:ext cx="184768" cy="148904"/>
            </a:xfrm>
            <a:custGeom>
              <a:avLst/>
              <a:gdLst/>
              <a:ahLst/>
              <a:cxnLst/>
              <a:rect l="l" t="t" r="r" b="b"/>
              <a:pathLst>
                <a:path w="5765" h="4646" extrusionOk="0">
                  <a:moveTo>
                    <a:pt x="0" y="0"/>
                  </a:moveTo>
                  <a:lnTo>
                    <a:pt x="2490" y="1888"/>
                  </a:lnTo>
                  <a:cubicBezTo>
                    <a:pt x="2991" y="2740"/>
                    <a:pt x="3325" y="3676"/>
                    <a:pt x="3492" y="4645"/>
                  </a:cubicBezTo>
                  <a:lnTo>
                    <a:pt x="4628" y="4328"/>
                  </a:lnTo>
                  <a:cubicBezTo>
                    <a:pt x="4628" y="4060"/>
                    <a:pt x="4628" y="3810"/>
                    <a:pt x="4612" y="3559"/>
                  </a:cubicBezTo>
                  <a:lnTo>
                    <a:pt x="4612" y="3559"/>
                  </a:lnTo>
                  <a:lnTo>
                    <a:pt x="4879" y="4044"/>
                  </a:lnTo>
                  <a:lnTo>
                    <a:pt x="5531" y="3927"/>
                  </a:lnTo>
                  <a:cubicBezTo>
                    <a:pt x="5765" y="2657"/>
                    <a:pt x="4896" y="1387"/>
                    <a:pt x="3759" y="769"/>
                  </a:cubicBezTo>
                  <a:cubicBezTo>
                    <a:pt x="2623" y="151"/>
                    <a:pt x="1287" y="34"/>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5154924" y="1939682"/>
              <a:ext cx="71247" cy="176852"/>
            </a:xfrm>
            <a:custGeom>
              <a:avLst/>
              <a:gdLst/>
              <a:ahLst/>
              <a:cxnLst/>
              <a:rect l="l" t="t" r="r" b="b"/>
              <a:pathLst>
                <a:path w="2223" h="5518" extrusionOk="0">
                  <a:moveTo>
                    <a:pt x="2202" y="1"/>
                  </a:moveTo>
                  <a:cubicBezTo>
                    <a:pt x="2184" y="1"/>
                    <a:pt x="2105" y="48"/>
                    <a:pt x="1989" y="121"/>
                  </a:cubicBezTo>
                  <a:cubicBezTo>
                    <a:pt x="1822" y="255"/>
                    <a:pt x="1655" y="405"/>
                    <a:pt x="1504" y="572"/>
                  </a:cubicBezTo>
                  <a:cubicBezTo>
                    <a:pt x="452" y="1658"/>
                    <a:pt x="1" y="3162"/>
                    <a:pt x="235" y="4649"/>
                  </a:cubicBezTo>
                  <a:cubicBezTo>
                    <a:pt x="285" y="4866"/>
                    <a:pt x="335" y="5084"/>
                    <a:pt x="402" y="5284"/>
                  </a:cubicBezTo>
                  <a:cubicBezTo>
                    <a:pt x="418" y="5368"/>
                    <a:pt x="452" y="5451"/>
                    <a:pt x="502" y="5518"/>
                  </a:cubicBezTo>
                  <a:cubicBezTo>
                    <a:pt x="535" y="5501"/>
                    <a:pt x="418" y="5184"/>
                    <a:pt x="352" y="4632"/>
                  </a:cubicBezTo>
                  <a:cubicBezTo>
                    <a:pt x="168" y="3179"/>
                    <a:pt x="619" y="1725"/>
                    <a:pt x="1588" y="639"/>
                  </a:cubicBezTo>
                  <a:cubicBezTo>
                    <a:pt x="1939" y="221"/>
                    <a:pt x="2223" y="21"/>
                    <a:pt x="2206" y="4"/>
                  </a:cubicBezTo>
                  <a:cubicBezTo>
                    <a:pt x="2206" y="2"/>
                    <a:pt x="2205" y="1"/>
                    <a:pt x="220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5193480" y="1938207"/>
              <a:ext cx="31633" cy="162269"/>
            </a:xfrm>
            <a:custGeom>
              <a:avLst/>
              <a:gdLst/>
              <a:ahLst/>
              <a:cxnLst/>
              <a:rect l="l" t="t" r="r" b="b"/>
              <a:pathLst>
                <a:path w="987" h="5063" extrusionOk="0">
                  <a:moveTo>
                    <a:pt x="936" y="0"/>
                  </a:moveTo>
                  <a:lnTo>
                    <a:pt x="936" y="0"/>
                  </a:lnTo>
                  <a:cubicBezTo>
                    <a:pt x="786" y="217"/>
                    <a:pt x="669" y="434"/>
                    <a:pt x="586" y="685"/>
                  </a:cubicBezTo>
                  <a:cubicBezTo>
                    <a:pt x="101" y="1838"/>
                    <a:pt x="1" y="3108"/>
                    <a:pt x="251" y="4328"/>
                  </a:cubicBezTo>
                  <a:cubicBezTo>
                    <a:pt x="301" y="4595"/>
                    <a:pt x="385" y="4829"/>
                    <a:pt x="502" y="5063"/>
                  </a:cubicBezTo>
                  <a:cubicBezTo>
                    <a:pt x="552" y="5046"/>
                    <a:pt x="168" y="3927"/>
                    <a:pt x="301" y="2506"/>
                  </a:cubicBezTo>
                  <a:cubicBezTo>
                    <a:pt x="418" y="1069"/>
                    <a:pt x="987" y="33"/>
                    <a:pt x="9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5300592" y="1918368"/>
              <a:ext cx="158007" cy="111438"/>
            </a:xfrm>
            <a:custGeom>
              <a:avLst/>
              <a:gdLst/>
              <a:ahLst/>
              <a:cxnLst/>
              <a:rect l="l" t="t" r="r" b="b"/>
              <a:pathLst>
                <a:path w="4930" h="3477" extrusionOk="0">
                  <a:moveTo>
                    <a:pt x="970" y="1"/>
                  </a:moveTo>
                  <a:cubicBezTo>
                    <a:pt x="719" y="1"/>
                    <a:pt x="485" y="18"/>
                    <a:pt x="251" y="68"/>
                  </a:cubicBezTo>
                  <a:cubicBezTo>
                    <a:pt x="168" y="84"/>
                    <a:pt x="67" y="101"/>
                    <a:pt x="0" y="134"/>
                  </a:cubicBezTo>
                  <a:cubicBezTo>
                    <a:pt x="0" y="140"/>
                    <a:pt x="11" y="142"/>
                    <a:pt x="32" y="142"/>
                  </a:cubicBezTo>
                  <a:cubicBezTo>
                    <a:pt x="121" y="142"/>
                    <a:pt x="398" y="99"/>
                    <a:pt x="809" y="99"/>
                  </a:cubicBezTo>
                  <a:cubicBezTo>
                    <a:pt x="860" y="99"/>
                    <a:pt x="914" y="100"/>
                    <a:pt x="970" y="101"/>
                  </a:cubicBezTo>
                  <a:cubicBezTo>
                    <a:pt x="2540" y="168"/>
                    <a:pt x="3944" y="1120"/>
                    <a:pt x="4595" y="2574"/>
                  </a:cubicBezTo>
                  <a:cubicBezTo>
                    <a:pt x="4841" y="3097"/>
                    <a:pt x="4894" y="3477"/>
                    <a:pt x="4927" y="3477"/>
                  </a:cubicBezTo>
                  <a:cubicBezTo>
                    <a:pt x="4928" y="3477"/>
                    <a:pt x="4929" y="3477"/>
                    <a:pt x="4929" y="3476"/>
                  </a:cubicBezTo>
                  <a:cubicBezTo>
                    <a:pt x="4929" y="3393"/>
                    <a:pt x="4929" y="3309"/>
                    <a:pt x="4896" y="3209"/>
                  </a:cubicBezTo>
                  <a:cubicBezTo>
                    <a:pt x="4863" y="2975"/>
                    <a:pt x="4796" y="2741"/>
                    <a:pt x="4696" y="2524"/>
                  </a:cubicBezTo>
                  <a:cubicBezTo>
                    <a:pt x="4094" y="1003"/>
                    <a:pt x="2607" y="1"/>
                    <a:pt x="97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5176366" y="1869877"/>
              <a:ext cx="46601" cy="44806"/>
            </a:xfrm>
            <a:custGeom>
              <a:avLst/>
              <a:gdLst/>
              <a:ahLst/>
              <a:cxnLst/>
              <a:rect l="l" t="t" r="r" b="b"/>
              <a:pathLst>
                <a:path w="1454" h="1398" extrusionOk="0">
                  <a:moveTo>
                    <a:pt x="42" y="1"/>
                  </a:moveTo>
                  <a:cubicBezTo>
                    <a:pt x="27" y="1"/>
                    <a:pt x="19" y="4"/>
                    <a:pt x="17" y="10"/>
                  </a:cubicBezTo>
                  <a:cubicBezTo>
                    <a:pt x="0" y="43"/>
                    <a:pt x="401" y="244"/>
                    <a:pt x="785" y="628"/>
                  </a:cubicBezTo>
                  <a:cubicBezTo>
                    <a:pt x="1162" y="1005"/>
                    <a:pt x="1362" y="1397"/>
                    <a:pt x="1401" y="1397"/>
                  </a:cubicBezTo>
                  <a:cubicBezTo>
                    <a:pt x="1402" y="1397"/>
                    <a:pt x="1403" y="1397"/>
                    <a:pt x="1404" y="1397"/>
                  </a:cubicBezTo>
                  <a:cubicBezTo>
                    <a:pt x="1454" y="1380"/>
                    <a:pt x="1303" y="929"/>
                    <a:pt x="902" y="528"/>
                  </a:cubicBezTo>
                  <a:cubicBezTo>
                    <a:pt x="536" y="161"/>
                    <a:pt x="144" y="1"/>
                    <a:pt x="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5215980" y="1870165"/>
              <a:ext cx="9679" cy="46665"/>
            </a:xfrm>
            <a:custGeom>
              <a:avLst/>
              <a:gdLst/>
              <a:ahLst/>
              <a:cxnLst/>
              <a:rect l="l" t="t" r="r" b="b"/>
              <a:pathLst>
                <a:path w="302" h="1456" extrusionOk="0">
                  <a:moveTo>
                    <a:pt x="214" y="0"/>
                  </a:moveTo>
                  <a:cubicBezTo>
                    <a:pt x="159" y="0"/>
                    <a:pt x="1" y="313"/>
                    <a:pt x="17" y="736"/>
                  </a:cubicBezTo>
                  <a:cubicBezTo>
                    <a:pt x="33" y="1159"/>
                    <a:pt x="224" y="1455"/>
                    <a:pt x="265" y="1455"/>
                  </a:cubicBezTo>
                  <a:cubicBezTo>
                    <a:pt x="266" y="1455"/>
                    <a:pt x="267" y="1455"/>
                    <a:pt x="268" y="1455"/>
                  </a:cubicBezTo>
                  <a:cubicBezTo>
                    <a:pt x="301" y="1438"/>
                    <a:pt x="184" y="1121"/>
                    <a:pt x="184" y="736"/>
                  </a:cubicBezTo>
                  <a:cubicBezTo>
                    <a:pt x="168" y="335"/>
                    <a:pt x="251" y="18"/>
                    <a:pt x="218" y="1"/>
                  </a:cubicBezTo>
                  <a:cubicBezTo>
                    <a:pt x="216" y="1"/>
                    <a:pt x="215" y="0"/>
                    <a:pt x="21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4884486" y="2421137"/>
              <a:ext cx="827403" cy="966692"/>
            </a:xfrm>
            <a:custGeom>
              <a:avLst/>
              <a:gdLst/>
              <a:ahLst/>
              <a:cxnLst/>
              <a:rect l="l" t="t" r="r" b="b"/>
              <a:pathLst>
                <a:path w="25816" h="30162" extrusionOk="0">
                  <a:moveTo>
                    <a:pt x="10274" y="0"/>
                  </a:moveTo>
                  <a:cubicBezTo>
                    <a:pt x="10173" y="0"/>
                    <a:pt x="10074" y="1"/>
                    <a:pt x="9976" y="3"/>
                  </a:cubicBezTo>
                  <a:cubicBezTo>
                    <a:pt x="6434" y="37"/>
                    <a:pt x="1237" y="2242"/>
                    <a:pt x="536" y="5717"/>
                  </a:cubicBezTo>
                  <a:cubicBezTo>
                    <a:pt x="1" y="8357"/>
                    <a:pt x="519" y="13019"/>
                    <a:pt x="519" y="18700"/>
                  </a:cubicBezTo>
                  <a:lnTo>
                    <a:pt x="970" y="29544"/>
                  </a:lnTo>
                  <a:lnTo>
                    <a:pt x="19082" y="30162"/>
                  </a:lnTo>
                  <a:lnTo>
                    <a:pt x="18514" y="14172"/>
                  </a:lnTo>
                  <a:lnTo>
                    <a:pt x="19500" y="17530"/>
                  </a:lnTo>
                  <a:lnTo>
                    <a:pt x="25816" y="14673"/>
                  </a:lnTo>
                  <a:cubicBezTo>
                    <a:pt x="25582" y="13971"/>
                    <a:pt x="24546" y="10830"/>
                    <a:pt x="22541" y="5851"/>
                  </a:cubicBezTo>
                  <a:cubicBezTo>
                    <a:pt x="21438" y="3077"/>
                    <a:pt x="18948" y="1089"/>
                    <a:pt x="16008" y="588"/>
                  </a:cubicBezTo>
                  <a:cubicBezTo>
                    <a:pt x="14053" y="257"/>
                    <a:pt x="11950" y="0"/>
                    <a:pt x="10274"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4901633" y="2933680"/>
              <a:ext cx="430592" cy="480397"/>
            </a:xfrm>
            <a:custGeom>
              <a:avLst/>
              <a:gdLst/>
              <a:ahLst/>
              <a:cxnLst/>
              <a:rect l="l" t="t" r="r" b="b"/>
              <a:pathLst>
                <a:path w="13435" h="14989" extrusionOk="0">
                  <a:moveTo>
                    <a:pt x="8183" y="1"/>
                  </a:moveTo>
                  <a:cubicBezTo>
                    <a:pt x="7692" y="1"/>
                    <a:pt x="7194" y="39"/>
                    <a:pt x="6717" y="68"/>
                  </a:cubicBezTo>
                  <a:cubicBezTo>
                    <a:pt x="5180" y="159"/>
                    <a:pt x="3643" y="398"/>
                    <a:pt x="2122" y="398"/>
                  </a:cubicBezTo>
                  <a:cubicBezTo>
                    <a:pt x="1411" y="398"/>
                    <a:pt x="703" y="345"/>
                    <a:pt x="1" y="202"/>
                  </a:cubicBezTo>
                  <a:lnTo>
                    <a:pt x="1" y="202"/>
                  </a:lnTo>
                  <a:lnTo>
                    <a:pt x="2524" y="14989"/>
                  </a:lnTo>
                  <a:lnTo>
                    <a:pt x="13434" y="14337"/>
                  </a:lnTo>
                  <a:cubicBezTo>
                    <a:pt x="13217" y="10210"/>
                    <a:pt x="13050" y="7520"/>
                    <a:pt x="12098" y="3510"/>
                  </a:cubicBezTo>
                  <a:cubicBezTo>
                    <a:pt x="11864" y="2457"/>
                    <a:pt x="11513" y="1338"/>
                    <a:pt x="10661" y="670"/>
                  </a:cubicBezTo>
                  <a:cubicBezTo>
                    <a:pt x="9968" y="128"/>
                    <a:pt x="9086" y="1"/>
                    <a:pt x="8183" y="1"/>
                  </a:cubicBezTo>
                  <a:close/>
                </a:path>
              </a:pathLst>
            </a:custGeom>
            <a:solidFill>
              <a:srgbClr val="263238">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4909133" y="2573310"/>
              <a:ext cx="680678" cy="4840"/>
            </a:xfrm>
            <a:custGeom>
              <a:avLst/>
              <a:gdLst/>
              <a:ahLst/>
              <a:cxnLst/>
              <a:rect l="l" t="t" r="r" b="b"/>
              <a:pathLst>
                <a:path w="21238" h="151" extrusionOk="0">
                  <a:moveTo>
                    <a:pt x="10627" y="0"/>
                  </a:moveTo>
                  <a:cubicBezTo>
                    <a:pt x="4746" y="0"/>
                    <a:pt x="0" y="34"/>
                    <a:pt x="0" y="67"/>
                  </a:cubicBezTo>
                  <a:cubicBezTo>
                    <a:pt x="0" y="117"/>
                    <a:pt x="4762" y="151"/>
                    <a:pt x="10627" y="151"/>
                  </a:cubicBezTo>
                  <a:cubicBezTo>
                    <a:pt x="16492" y="151"/>
                    <a:pt x="21237" y="117"/>
                    <a:pt x="21237" y="67"/>
                  </a:cubicBezTo>
                  <a:cubicBezTo>
                    <a:pt x="21237" y="34"/>
                    <a:pt x="16492" y="0"/>
                    <a:pt x="106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4891986" y="2670774"/>
              <a:ext cx="740643" cy="4840"/>
            </a:xfrm>
            <a:custGeom>
              <a:avLst/>
              <a:gdLst/>
              <a:ahLst/>
              <a:cxnLst/>
              <a:rect l="l" t="t" r="r" b="b"/>
              <a:pathLst>
                <a:path w="23109" h="151" extrusionOk="0">
                  <a:moveTo>
                    <a:pt x="11546" y="0"/>
                  </a:moveTo>
                  <a:cubicBezTo>
                    <a:pt x="5164" y="0"/>
                    <a:pt x="1" y="34"/>
                    <a:pt x="1" y="67"/>
                  </a:cubicBezTo>
                  <a:cubicBezTo>
                    <a:pt x="1" y="117"/>
                    <a:pt x="5164" y="151"/>
                    <a:pt x="11546" y="151"/>
                  </a:cubicBezTo>
                  <a:cubicBezTo>
                    <a:pt x="17929" y="151"/>
                    <a:pt x="23109" y="117"/>
                    <a:pt x="23109" y="67"/>
                  </a:cubicBezTo>
                  <a:cubicBezTo>
                    <a:pt x="23109" y="34"/>
                    <a:pt x="17929" y="0"/>
                    <a:pt x="1154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4895736" y="2792853"/>
              <a:ext cx="789904" cy="5384"/>
            </a:xfrm>
            <a:custGeom>
              <a:avLst/>
              <a:gdLst/>
              <a:ahLst/>
              <a:cxnLst/>
              <a:rect l="l" t="t" r="r" b="b"/>
              <a:pathLst>
                <a:path w="24646" h="168" extrusionOk="0">
                  <a:moveTo>
                    <a:pt x="12315" y="1"/>
                  </a:moveTo>
                  <a:cubicBezTo>
                    <a:pt x="5515" y="1"/>
                    <a:pt x="1" y="34"/>
                    <a:pt x="1" y="84"/>
                  </a:cubicBezTo>
                  <a:cubicBezTo>
                    <a:pt x="1" y="135"/>
                    <a:pt x="5515" y="168"/>
                    <a:pt x="12315" y="168"/>
                  </a:cubicBezTo>
                  <a:cubicBezTo>
                    <a:pt x="19132" y="168"/>
                    <a:pt x="24646" y="135"/>
                    <a:pt x="24646" y="84"/>
                  </a:cubicBezTo>
                  <a:cubicBezTo>
                    <a:pt x="24646" y="34"/>
                    <a:pt x="19132" y="1"/>
                    <a:pt x="1231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5226684" y="2925123"/>
              <a:ext cx="246913" cy="4872"/>
            </a:xfrm>
            <a:custGeom>
              <a:avLst/>
              <a:gdLst/>
              <a:ahLst/>
              <a:cxnLst/>
              <a:rect l="l" t="t" r="r" b="b"/>
              <a:pathLst>
                <a:path w="7704" h="152" extrusionOk="0">
                  <a:moveTo>
                    <a:pt x="3844" y="1"/>
                  </a:moveTo>
                  <a:cubicBezTo>
                    <a:pt x="1722" y="1"/>
                    <a:pt x="1" y="34"/>
                    <a:pt x="1" y="68"/>
                  </a:cubicBezTo>
                  <a:cubicBezTo>
                    <a:pt x="1" y="118"/>
                    <a:pt x="1722" y="151"/>
                    <a:pt x="3844" y="151"/>
                  </a:cubicBezTo>
                  <a:cubicBezTo>
                    <a:pt x="5966" y="151"/>
                    <a:pt x="7703" y="118"/>
                    <a:pt x="7703" y="68"/>
                  </a:cubicBezTo>
                  <a:cubicBezTo>
                    <a:pt x="7703" y="34"/>
                    <a:pt x="5966" y="1"/>
                    <a:pt x="384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5226684" y="3066848"/>
              <a:ext cx="258163" cy="5256"/>
            </a:xfrm>
            <a:custGeom>
              <a:avLst/>
              <a:gdLst/>
              <a:ahLst/>
              <a:cxnLst/>
              <a:rect l="l" t="t" r="r" b="b"/>
              <a:pathLst>
                <a:path w="8055" h="164" extrusionOk="0">
                  <a:moveTo>
                    <a:pt x="2461" y="0"/>
                  </a:moveTo>
                  <a:cubicBezTo>
                    <a:pt x="1016" y="0"/>
                    <a:pt x="1" y="19"/>
                    <a:pt x="1" y="57"/>
                  </a:cubicBezTo>
                  <a:cubicBezTo>
                    <a:pt x="1" y="90"/>
                    <a:pt x="1805" y="140"/>
                    <a:pt x="4027" y="157"/>
                  </a:cubicBezTo>
                  <a:cubicBezTo>
                    <a:pt x="4623" y="161"/>
                    <a:pt x="5188" y="164"/>
                    <a:pt x="5697" y="164"/>
                  </a:cubicBezTo>
                  <a:cubicBezTo>
                    <a:pt x="7087" y="164"/>
                    <a:pt x="8054" y="148"/>
                    <a:pt x="8054" y="124"/>
                  </a:cubicBezTo>
                  <a:cubicBezTo>
                    <a:pt x="8054" y="73"/>
                    <a:pt x="6250" y="23"/>
                    <a:pt x="4027" y="7"/>
                  </a:cubicBezTo>
                  <a:cubicBezTo>
                    <a:pt x="3472" y="2"/>
                    <a:pt x="2942" y="0"/>
                    <a:pt x="246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5232037" y="3181106"/>
              <a:ext cx="258676" cy="6666"/>
            </a:xfrm>
            <a:custGeom>
              <a:avLst/>
              <a:gdLst/>
              <a:ahLst/>
              <a:cxnLst/>
              <a:rect l="l" t="t" r="r" b="b"/>
              <a:pathLst>
                <a:path w="8071" h="208" extrusionOk="0">
                  <a:moveTo>
                    <a:pt x="4028" y="1"/>
                  </a:moveTo>
                  <a:cubicBezTo>
                    <a:pt x="2925" y="1"/>
                    <a:pt x="1906" y="34"/>
                    <a:pt x="1187" y="67"/>
                  </a:cubicBezTo>
                  <a:cubicBezTo>
                    <a:pt x="819" y="101"/>
                    <a:pt x="519" y="117"/>
                    <a:pt x="318" y="134"/>
                  </a:cubicBezTo>
                  <a:cubicBezTo>
                    <a:pt x="218" y="134"/>
                    <a:pt x="118" y="151"/>
                    <a:pt x="1" y="184"/>
                  </a:cubicBezTo>
                  <a:cubicBezTo>
                    <a:pt x="83" y="196"/>
                    <a:pt x="158" y="208"/>
                    <a:pt x="230" y="208"/>
                  </a:cubicBezTo>
                  <a:cubicBezTo>
                    <a:pt x="259" y="208"/>
                    <a:pt x="289" y="206"/>
                    <a:pt x="318" y="201"/>
                  </a:cubicBezTo>
                  <a:cubicBezTo>
                    <a:pt x="569" y="201"/>
                    <a:pt x="853" y="184"/>
                    <a:pt x="1187" y="184"/>
                  </a:cubicBezTo>
                  <a:cubicBezTo>
                    <a:pt x="1922" y="168"/>
                    <a:pt x="2925" y="151"/>
                    <a:pt x="4028" y="151"/>
                  </a:cubicBezTo>
                  <a:cubicBezTo>
                    <a:pt x="5147" y="151"/>
                    <a:pt x="6150" y="168"/>
                    <a:pt x="6885" y="184"/>
                  </a:cubicBezTo>
                  <a:cubicBezTo>
                    <a:pt x="7219" y="201"/>
                    <a:pt x="7503" y="201"/>
                    <a:pt x="7737" y="201"/>
                  </a:cubicBezTo>
                  <a:cubicBezTo>
                    <a:pt x="7771" y="206"/>
                    <a:pt x="7804" y="208"/>
                    <a:pt x="7836" y="208"/>
                  </a:cubicBezTo>
                  <a:cubicBezTo>
                    <a:pt x="7914" y="208"/>
                    <a:pt x="7988" y="196"/>
                    <a:pt x="8071" y="184"/>
                  </a:cubicBezTo>
                  <a:lnTo>
                    <a:pt x="8054" y="184"/>
                  </a:lnTo>
                  <a:cubicBezTo>
                    <a:pt x="7954" y="168"/>
                    <a:pt x="7854" y="151"/>
                    <a:pt x="7754" y="151"/>
                  </a:cubicBezTo>
                  <a:cubicBezTo>
                    <a:pt x="7553" y="117"/>
                    <a:pt x="7252" y="101"/>
                    <a:pt x="6885" y="84"/>
                  </a:cubicBezTo>
                  <a:cubicBezTo>
                    <a:pt x="6150" y="34"/>
                    <a:pt x="5147" y="1"/>
                    <a:pt x="402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5234184" y="3279115"/>
              <a:ext cx="254413" cy="4840"/>
            </a:xfrm>
            <a:custGeom>
              <a:avLst/>
              <a:gdLst/>
              <a:ahLst/>
              <a:cxnLst/>
              <a:rect l="l" t="t" r="r" b="b"/>
              <a:pathLst>
                <a:path w="7938" h="151" extrusionOk="0">
                  <a:moveTo>
                    <a:pt x="3977" y="0"/>
                  </a:moveTo>
                  <a:cubicBezTo>
                    <a:pt x="1772" y="0"/>
                    <a:pt x="1" y="34"/>
                    <a:pt x="1" y="67"/>
                  </a:cubicBezTo>
                  <a:cubicBezTo>
                    <a:pt x="1" y="117"/>
                    <a:pt x="1772" y="151"/>
                    <a:pt x="3977" y="151"/>
                  </a:cubicBezTo>
                  <a:cubicBezTo>
                    <a:pt x="6166" y="151"/>
                    <a:pt x="7937" y="117"/>
                    <a:pt x="7937" y="67"/>
                  </a:cubicBezTo>
                  <a:cubicBezTo>
                    <a:pt x="7937" y="34"/>
                    <a:pt x="6166" y="0"/>
                    <a:pt x="39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5006597" y="2477449"/>
              <a:ext cx="499115" cy="4840"/>
            </a:xfrm>
            <a:custGeom>
              <a:avLst/>
              <a:gdLst/>
              <a:ahLst/>
              <a:cxnLst/>
              <a:rect l="l" t="t" r="r" b="b"/>
              <a:pathLst>
                <a:path w="15573" h="151" extrusionOk="0">
                  <a:moveTo>
                    <a:pt x="7787" y="1"/>
                  </a:moveTo>
                  <a:cubicBezTo>
                    <a:pt x="3493" y="1"/>
                    <a:pt x="0" y="34"/>
                    <a:pt x="0" y="84"/>
                  </a:cubicBezTo>
                  <a:cubicBezTo>
                    <a:pt x="0" y="117"/>
                    <a:pt x="3493" y="151"/>
                    <a:pt x="7787" y="151"/>
                  </a:cubicBezTo>
                  <a:cubicBezTo>
                    <a:pt x="12097" y="151"/>
                    <a:pt x="15573" y="117"/>
                    <a:pt x="15573" y="84"/>
                  </a:cubicBezTo>
                  <a:cubicBezTo>
                    <a:pt x="15573" y="34"/>
                    <a:pt x="12097" y="1"/>
                    <a:pt x="77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5417862" y="2497800"/>
              <a:ext cx="74997" cy="373286"/>
            </a:xfrm>
            <a:custGeom>
              <a:avLst/>
              <a:gdLst/>
              <a:ahLst/>
              <a:cxnLst/>
              <a:rect l="l" t="t" r="r" b="b"/>
              <a:pathLst>
                <a:path w="2340" h="11647" extrusionOk="0">
                  <a:moveTo>
                    <a:pt x="2340" y="0"/>
                  </a:moveTo>
                  <a:cubicBezTo>
                    <a:pt x="2290" y="0"/>
                    <a:pt x="2240" y="0"/>
                    <a:pt x="2206" y="17"/>
                  </a:cubicBezTo>
                  <a:cubicBezTo>
                    <a:pt x="2072" y="34"/>
                    <a:pt x="1956" y="51"/>
                    <a:pt x="1839" y="101"/>
                  </a:cubicBezTo>
                  <a:cubicBezTo>
                    <a:pt x="1387" y="268"/>
                    <a:pt x="1003" y="552"/>
                    <a:pt x="719" y="936"/>
                  </a:cubicBezTo>
                  <a:cubicBezTo>
                    <a:pt x="301" y="1504"/>
                    <a:pt x="67" y="2173"/>
                    <a:pt x="34" y="2874"/>
                  </a:cubicBezTo>
                  <a:cubicBezTo>
                    <a:pt x="1" y="3726"/>
                    <a:pt x="67" y="4562"/>
                    <a:pt x="218" y="5397"/>
                  </a:cubicBezTo>
                  <a:cubicBezTo>
                    <a:pt x="468" y="6901"/>
                    <a:pt x="836" y="8388"/>
                    <a:pt x="1287" y="9842"/>
                  </a:cubicBezTo>
                  <a:cubicBezTo>
                    <a:pt x="1454" y="10393"/>
                    <a:pt x="1588" y="10844"/>
                    <a:pt x="1688" y="11162"/>
                  </a:cubicBezTo>
                  <a:cubicBezTo>
                    <a:pt x="1738" y="11329"/>
                    <a:pt x="1805" y="11479"/>
                    <a:pt x="1872" y="11646"/>
                  </a:cubicBezTo>
                  <a:cubicBezTo>
                    <a:pt x="1839" y="11479"/>
                    <a:pt x="1805" y="11312"/>
                    <a:pt x="1755" y="11145"/>
                  </a:cubicBezTo>
                  <a:cubicBezTo>
                    <a:pt x="1655" y="10811"/>
                    <a:pt x="1538" y="10360"/>
                    <a:pt x="1387" y="9808"/>
                  </a:cubicBezTo>
                  <a:cubicBezTo>
                    <a:pt x="970" y="8355"/>
                    <a:pt x="636" y="6868"/>
                    <a:pt x="368" y="5364"/>
                  </a:cubicBezTo>
                  <a:cubicBezTo>
                    <a:pt x="218" y="4545"/>
                    <a:pt x="168" y="3710"/>
                    <a:pt x="184" y="2891"/>
                  </a:cubicBezTo>
                  <a:cubicBezTo>
                    <a:pt x="201" y="2206"/>
                    <a:pt x="418" y="1554"/>
                    <a:pt x="803" y="1003"/>
                  </a:cubicBezTo>
                  <a:cubicBezTo>
                    <a:pt x="1070" y="619"/>
                    <a:pt x="1438" y="335"/>
                    <a:pt x="1855" y="151"/>
                  </a:cubicBezTo>
                  <a:cubicBezTo>
                    <a:pt x="2156" y="34"/>
                    <a:pt x="2340" y="17"/>
                    <a:pt x="2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5501417" y="2864100"/>
              <a:ext cx="204062" cy="92112"/>
            </a:xfrm>
            <a:custGeom>
              <a:avLst/>
              <a:gdLst/>
              <a:ahLst/>
              <a:cxnLst/>
              <a:rect l="l" t="t" r="r" b="b"/>
              <a:pathLst>
                <a:path w="6367" h="2874" extrusionOk="0">
                  <a:moveTo>
                    <a:pt x="6366" y="0"/>
                  </a:moveTo>
                  <a:lnTo>
                    <a:pt x="6366" y="0"/>
                  </a:lnTo>
                  <a:cubicBezTo>
                    <a:pt x="6032" y="117"/>
                    <a:pt x="5731" y="251"/>
                    <a:pt x="5430" y="418"/>
                  </a:cubicBezTo>
                  <a:cubicBezTo>
                    <a:pt x="4846" y="685"/>
                    <a:pt x="4060" y="1053"/>
                    <a:pt x="3192" y="1437"/>
                  </a:cubicBezTo>
                  <a:cubicBezTo>
                    <a:pt x="2306" y="1838"/>
                    <a:pt x="1504" y="2189"/>
                    <a:pt x="936" y="2440"/>
                  </a:cubicBezTo>
                  <a:cubicBezTo>
                    <a:pt x="618" y="2556"/>
                    <a:pt x="301" y="2707"/>
                    <a:pt x="0" y="2874"/>
                  </a:cubicBezTo>
                  <a:cubicBezTo>
                    <a:pt x="334" y="2790"/>
                    <a:pt x="652" y="2673"/>
                    <a:pt x="969" y="2540"/>
                  </a:cubicBezTo>
                  <a:cubicBezTo>
                    <a:pt x="1571" y="2306"/>
                    <a:pt x="2373" y="1988"/>
                    <a:pt x="3258" y="1587"/>
                  </a:cubicBezTo>
                  <a:cubicBezTo>
                    <a:pt x="4127" y="1186"/>
                    <a:pt x="4912" y="802"/>
                    <a:pt x="5481" y="501"/>
                  </a:cubicBezTo>
                  <a:cubicBezTo>
                    <a:pt x="5781" y="368"/>
                    <a:pt x="6082" y="201"/>
                    <a:pt x="6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5094959" y="3373342"/>
              <a:ext cx="895413" cy="1225816"/>
            </a:xfrm>
            <a:custGeom>
              <a:avLst/>
              <a:gdLst/>
              <a:ahLst/>
              <a:cxnLst/>
              <a:rect l="l" t="t" r="r" b="b"/>
              <a:pathLst>
                <a:path w="27938" h="38247" extrusionOk="0">
                  <a:moveTo>
                    <a:pt x="17" y="1"/>
                  </a:moveTo>
                  <a:lnTo>
                    <a:pt x="0" y="8522"/>
                  </a:lnTo>
                  <a:lnTo>
                    <a:pt x="19249" y="9023"/>
                  </a:lnTo>
                  <a:lnTo>
                    <a:pt x="18630" y="37963"/>
                  </a:lnTo>
                  <a:lnTo>
                    <a:pt x="26985" y="38247"/>
                  </a:lnTo>
                  <a:lnTo>
                    <a:pt x="27887" y="7319"/>
                  </a:lnTo>
                  <a:cubicBezTo>
                    <a:pt x="27937" y="3810"/>
                    <a:pt x="25163" y="903"/>
                    <a:pt x="21655" y="769"/>
                  </a:cubicBezTo>
                  <a:lnTo>
                    <a:pt x="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4808464" y="3373342"/>
              <a:ext cx="895381" cy="1225816"/>
            </a:xfrm>
            <a:custGeom>
              <a:avLst/>
              <a:gdLst/>
              <a:ahLst/>
              <a:cxnLst/>
              <a:rect l="l" t="t" r="r" b="b"/>
              <a:pathLst>
                <a:path w="27937" h="38247" extrusionOk="0">
                  <a:moveTo>
                    <a:pt x="0" y="1"/>
                  </a:moveTo>
                  <a:lnTo>
                    <a:pt x="0" y="8506"/>
                  </a:lnTo>
                  <a:lnTo>
                    <a:pt x="19232" y="9023"/>
                  </a:lnTo>
                  <a:lnTo>
                    <a:pt x="18513" y="37562"/>
                  </a:lnTo>
                  <a:lnTo>
                    <a:pt x="26985" y="38247"/>
                  </a:lnTo>
                  <a:lnTo>
                    <a:pt x="27887" y="7319"/>
                  </a:lnTo>
                  <a:cubicBezTo>
                    <a:pt x="27937" y="3810"/>
                    <a:pt x="25163" y="903"/>
                    <a:pt x="21655" y="769"/>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5259343" y="3733744"/>
              <a:ext cx="68587" cy="817211"/>
            </a:xfrm>
            <a:custGeom>
              <a:avLst/>
              <a:gdLst/>
              <a:ahLst/>
              <a:cxnLst/>
              <a:rect l="l" t="t" r="r" b="b"/>
              <a:pathLst>
                <a:path w="2140" h="25498" extrusionOk="0">
                  <a:moveTo>
                    <a:pt x="1" y="1"/>
                  </a:moveTo>
                  <a:lnTo>
                    <a:pt x="1" y="25498"/>
                  </a:lnTo>
                  <a:lnTo>
                    <a:pt x="2140" y="25498"/>
                  </a:lnTo>
                  <a:lnTo>
                    <a:pt x="214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4686898" y="2876407"/>
              <a:ext cx="544113" cy="808109"/>
            </a:xfrm>
            <a:custGeom>
              <a:avLst/>
              <a:gdLst/>
              <a:ahLst/>
              <a:cxnLst/>
              <a:rect l="l" t="t" r="r" b="b"/>
              <a:pathLst>
                <a:path w="16977" h="25214" extrusionOk="0">
                  <a:moveTo>
                    <a:pt x="1989" y="0"/>
                  </a:moveTo>
                  <a:cubicBezTo>
                    <a:pt x="886" y="0"/>
                    <a:pt x="0" y="886"/>
                    <a:pt x="0" y="1989"/>
                  </a:cubicBezTo>
                  <a:lnTo>
                    <a:pt x="0" y="20752"/>
                  </a:lnTo>
                  <a:cubicBezTo>
                    <a:pt x="0" y="23225"/>
                    <a:pt x="2005" y="25214"/>
                    <a:pt x="4462" y="25214"/>
                  </a:cubicBezTo>
                  <a:lnTo>
                    <a:pt x="16976" y="25214"/>
                  </a:lnTo>
                  <a:lnTo>
                    <a:pt x="16976" y="1989"/>
                  </a:lnTo>
                  <a:cubicBezTo>
                    <a:pt x="16976" y="886"/>
                    <a:pt x="16074" y="0"/>
                    <a:pt x="1498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4794009" y="3627723"/>
              <a:ext cx="976243" cy="106053"/>
            </a:xfrm>
            <a:custGeom>
              <a:avLst/>
              <a:gdLst/>
              <a:ahLst/>
              <a:cxnLst/>
              <a:rect l="l" t="t" r="r" b="b"/>
              <a:pathLst>
                <a:path w="30460" h="3309" extrusionOk="0">
                  <a:moveTo>
                    <a:pt x="3308" y="0"/>
                  </a:moveTo>
                  <a:cubicBezTo>
                    <a:pt x="1487" y="0"/>
                    <a:pt x="0" y="1471"/>
                    <a:pt x="0" y="3309"/>
                  </a:cubicBezTo>
                  <a:lnTo>
                    <a:pt x="30460" y="3309"/>
                  </a:lnTo>
                  <a:cubicBezTo>
                    <a:pt x="30460" y="1471"/>
                    <a:pt x="28973" y="0"/>
                    <a:pt x="271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4820771" y="3613268"/>
              <a:ext cx="410240" cy="74132"/>
            </a:xfrm>
            <a:custGeom>
              <a:avLst/>
              <a:gdLst/>
              <a:ahLst/>
              <a:cxnLst/>
              <a:rect l="l" t="t" r="r" b="b"/>
              <a:pathLst>
                <a:path w="12800" h="2313" extrusionOk="0">
                  <a:moveTo>
                    <a:pt x="12799" y="0"/>
                  </a:moveTo>
                  <a:cubicBezTo>
                    <a:pt x="12783" y="0"/>
                    <a:pt x="12783" y="201"/>
                    <a:pt x="12699" y="552"/>
                  </a:cubicBezTo>
                  <a:cubicBezTo>
                    <a:pt x="12565" y="1020"/>
                    <a:pt x="12265" y="1437"/>
                    <a:pt x="11864" y="1738"/>
                  </a:cubicBezTo>
                  <a:cubicBezTo>
                    <a:pt x="11596" y="1938"/>
                    <a:pt x="11279" y="2072"/>
                    <a:pt x="10945" y="2122"/>
                  </a:cubicBezTo>
                  <a:cubicBezTo>
                    <a:pt x="10701" y="2154"/>
                    <a:pt x="10451" y="2166"/>
                    <a:pt x="10198" y="2166"/>
                  </a:cubicBezTo>
                  <a:cubicBezTo>
                    <a:pt x="10052" y="2166"/>
                    <a:pt x="9905" y="2162"/>
                    <a:pt x="9758" y="2156"/>
                  </a:cubicBezTo>
                  <a:lnTo>
                    <a:pt x="7035" y="2156"/>
                  </a:lnTo>
                  <a:cubicBezTo>
                    <a:pt x="5080" y="2156"/>
                    <a:pt x="3326" y="2172"/>
                    <a:pt x="2056" y="2189"/>
                  </a:cubicBezTo>
                  <a:lnTo>
                    <a:pt x="552" y="2206"/>
                  </a:lnTo>
                  <a:lnTo>
                    <a:pt x="134" y="2223"/>
                  </a:lnTo>
                  <a:cubicBezTo>
                    <a:pt x="101" y="2223"/>
                    <a:pt x="51" y="2223"/>
                    <a:pt x="1" y="2239"/>
                  </a:cubicBezTo>
                  <a:cubicBezTo>
                    <a:pt x="51" y="2256"/>
                    <a:pt x="101" y="2256"/>
                    <a:pt x="134" y="2256"/>
                  </a:cubicBezTo>
                  <a:lnTo>
                    <a:pt x="552" y="2273"/>
                  </a:lnTo>
                  <a:lnTo>
                    <a:pt x="2056" y="2289"/>
                  </a:lnTo>
                  <a:cubicBezTo>
                    <a:pt x="3326" y="2306"/>
                    <a:pt x="5080" y="2306"/>
                    <a:pt x="7035" y="2306"/>
                  </a:cubicBezTo>
                  <a:lnTo>
                    <a:pt x="9758" y="2306"/>
                  </a:lnTo>
                  <a:cubicBezTo>
                    <a:pt x="9859" y="2310"/>
                    <a:pt x="9959" y="2312"/>
                    <a:pt x="10059" y="2312"/>
                  </a:cubicBezTo>
                  <a:cubicBezTo>
                    <a:pt x="10360" y="2312"/>
                    <a:pt x="10661" y="2294"/>
                    <a:pt x="10961" y="2256"/>
                  </a:cubicBezTo>
                  <a:cubicBezTo>
                    <a:pt x="11847" y="2089"/>
                    <a:pt x="12549" y="1437"/>
                    <a:pt x="12749" y="568"/>
                  </a:cubicBezTo>
                  <a:cubicBezTo>
                    <a:pt x="12783" y="435"/>
                    <a:pt x="12799" y="284"/>
                    <a:pt x="12799" y="151"/>
                  </a:cubicBezTo>
                  <a:cubicBezTo>
                    <a:pt x="12799" y="101"/>
                    <a:pt x="12799" y="50"/>
                    <a:pt x="12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5233639" y="3733232"/>
              <a:ext cx="119995" cy="4840"/>
            </a:xfrm>
            <a:custGeom>
              <a:avLst/>
              <a:gdLst/>
              <a:ahLst/>
              <a:cxnLst/>
              <a:rect l="l" t="t" r="r" b="b"/>
              <a:pathLst>
                <a:path w="3744" h="151" extrusionOk="0">
                  <a:moveTo>
                    <a:pt x="1872" y="0"/>
                  </a:moveTo>
                  <a:cubicBezTo>
                    <a:pt x="836" y="0"/>
                    <a:pt x="1" y="33"/>
                    <a:pt x="1" y="67"/>
                  </a:cubicBezTo>
                  <a:cubicBezTo>
                    <a:pt x="1" y="117"/>
                    <a:pt x="836" y="150"/>
                    <a:pt x="1872" y="150"/>
                  </a:cubicBezTo>
                  <a:cubicBezTo>
                    <a:pt x="2908" y="150"/>
                    <a:pt x="3744" y="117"/>
                    <a:pt x="3744" y="67"/>
                  </a:cubicBezTo>
                  <a:cubicBezTo>
                    <a:pt x="3744" y="33"/>
                    <a:pt x="2908" y="0"/>
                    <a:pt x="1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5153867" y="3309467"/>
              <a:ext cx="496967" cy="380401"/>
            </a:xfrm>
            <a:custGeom>
              <a:avLst/>
              <a:gdLst/>
              <a:ahLst/>
              <a:cxnLst/>
              <a:rect l="l" t="t" r="r" b="b"/>
              <a:pathLst>
                <a:path w="15506" h="11869" extrusionOk="0">
                  <a:moveTo>
                    <a:pt x="6269" y="1"/>
                  </a:moveTo>
                  <a:cubicBezTo>
                    <a:pt x="5205" y="1"/>
                    <a:pt x="4234" y="22"/>
                    <a:pt x="3392" y="22"/>
                  </a:cubicBezTo>
                  <a:cubicBezTo>
                    <a:pt x="2340" y="39"/>
                    <a:pt x="1504" y="56"/>
                    <a:pt x="903" y="72"/>
                  </a:cubicBezTo>
                  <a:cubicBezTo>
                    <a:pt x="602" y="72"/>
                    <a:pt x="301" y="89"/>
                    <a:pt x="0" y="139"/>
                  </a:cubicBezTo>
                  <a:cubicBezTo>
                    <a:pt x="301" y="189"/>
                    <a:pt x="602" y="206"/>
                    <a:pt x="903" y="206"/>
                  </a:cubicBezTo>
                  <a:cubicBezTo>
                    <a:pt x="1487" y="223"/>
                    <a:pt x="2340" y="239"/>
                    <a:pt x="3392" y="256"/>
                  </a:cubicBezTo>
                  <a:cubicBezTo>
                    <a:pt x="4445" y="273"/>
                    <a:pt x="5698" y="273"/>
                    <a:pt x="7085" y="290"/>
                  </a:cubicBezTo>
                  <a:cubicBezTo>
                    <a:pt x="7787" y="323"/>
                    <a:pt x="8505" y="440"/>
                    <a:pt x="9173" y="657"/>
                  </a:cubicBezTo>
                  <a:cubicBezTo>
                    <a:pt x="9908" y="891"/>
                    <a:pt x="10610" y="1225"/>
                    <a:pt x="11228" y="1660"/>
                  </a:cubicBezTo>
                  <a:cubicBezTo>
                    <a:pt x="11863" y="2077"/>
                    <a:pt x="12448" y="2595"/>
                    <a:pt x="12933" y="3180"/>
                  </a:cubicBezTo>
                  <a:cubicBezTo>
                    <a:pt x="13384" y="3732"/>
                    <a:pt x="13768" y="4333"/>
                    <a:pt x="14069" y="4985"/>
                  </a:cubicBezTo>
                  <a:cubicBezTo>
                    <a:pt x="14637" y="6238"/>
                    <a:pt x="14737" y="7491"/>
                    <a:pt x="14904" y="8527"/>
                  </a:cubicBezTo>
                  <a:cubicBezTo>
                    <a:pt x="15071" y="9563"/>
                    <a:pt x="15205" y="10398"/>
                    <a:pt x="15305" y="10983"/>
                  </a:cubicBezTo>
                  <a:cubicBezTo>
                    <a:pt x="15339" y="11284"/>
                    <a:pt x="15406" y="11585"/>
                    <a:pt x="15506" y="11869"/>
                  </a:cubicBezTo>
                  <a:cubicBezTo>
                    <a:pt x="15506" y="11568"/>
                    <a:pt x="15489" y="11267"/>
                    <a:pt x="15439" y="10966"/>
                  </a:cubicBezTo>
                  <a:cubicBezTo>
                    <a:pt x="15372" y="10382"/>
                    <a:pt x="15272" y="9529"/>
                    <a:pt x="15138" y="8493"/>
                  </a:cubicBezTo>
                  <a:cubicBezTo>
                    <a:pt x="15055" y="7976"/>
                    <a:pt x="15005" y="7407"/>
                    <a:pt x="14888" y="6789"/>
                  </a:cubicBezTo>
                  <a:cubicBezTo>
                    <a:pt x="14871" y="6639"/>
                    <a:pt x="14838" y="6472"/>
                    <a:pt x="14804" y="6321"/>
                  </a:cubicBezTo>
                  <a:cubicBezTo>
                    <a:pt x="14771" y="6154"/>
                    <a:pt x="14721" y="6004"/>
                    <a:pt x="14670" y="5837"/>
                  </a:cubicBezTo>
                  <a:lnTo>
                    <a:pt x="14604" y="5603"/>
                  </a:lnTo>
                  <a:cubicBezTo>
                    <a:pt x="14587" y="5519"/>
                    <a:pt x="14553" y="5436"/>
                    <a:pt x="14520" y="5352"/>
                  </a:cubicBezTo>
                  <a:cubicBezTo>
                    <a:pt x="14453" y="5202"/>
                    <a:pt x="14403" y="5035"/>
                    <a:pt x="14336" y="4868"/>
                  </a:cubicBezTo>
                  <a:cubicBezTo>
                    <a:pt x="14019" y="4199"/>
                    <a:pt x="13635" y="3564"/>
                    <a:pt x="13167" y="2980"/>
                  </a:cubicBezTo>
                  <a:cubicBezTo>
                    <a:pt x="12665" y="2378"/>
                    <a:pt x="12064" y="1827"/>
                    <a:pt x="11412" y="1392"/>
                  </a:cubicBezTo>
                  <a:cubicBezTo>
                    <a:pt x="10761" y="941"/>
                    <a:pt x="10025" y="590"/>
                    <a:pt x="9274" y="373"/>
                  </a:cubicBezTo>
                  <a:cubicBezTo>
                    <a:pt x="8555" y="139"/>
                    <a:pt x="7837" y="22"/>
                    <a:pt x="7085" y="6"/>
                  </a:cubicBezTo>
                  <a:cubicBezTo>
                    <a:pt x="6807" y="2"/>
                    <a:pt x="6535" y="1"/>
                    <a:pt x="62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4991597" y="4323881"/>
              <a:ext cx="601418" cy="301526"/>
            </a:xfrm>
            <a:custGeom>
              <a:avLst/>
              <a:gdLst/>
              <a:ahLst/>
              <a:cxnLst/>
              <a:rect l="l" t="t" r="r" b="b"/>
              <a:pathLst>
                <a:path w="18765" h="9408" extrusionOk="0">
                  <a:moveTo>
                    <a:pt x="9374" y="1"/>
                  </a:moveTo>
                  <a:cubicBezTo>
                    <a:pt x="4194" y="1"/>
                    <a:pt x="1" y="4211"/>
                    <a:pt x="17" y="9407"/>
                  </a:cubicBezTo>
                  <a:lnTo>
                    <a:pt x="318" y="9407"/>
                  </a:lnTo>
                  <a:cubicBezTo>
                    <a:pt x="318" y="4395"/>
                    <a:pt x="4378" y="335"/>
                    <a:pt x="9374" y="335"/>
                  </a:cubicBezTo>
                  <a:cubicBezTo>
                    <a:pt x="14387" y="335"/>
                    <a:pt x="18447" y="4395"/>
                    <a:pt x="18447" y="9407"/>
                  </a:cubicBezTo>
                  <a:lnTo>
                    <a:pt x="18748" y="9407"/>
                  </a:lnTo>
                  <a:cubicBezTo>
                    <a:pt x="18764" y="4211"/>
                    <a:pt x="14570" y="1"/>
                    <a:pt x="937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4936984" y="4595377"/>
              <a:ext cx="104996" cy="89868"/>
            </a:xfrm>
            <a:custGeom>
              <a:avLst/>
              <a:gdLst/>
              <a:ahLst/>
              <a:cxnLst/>
              <a:rect l="l" t="t" r="r" b="b"/>
              <a:pathLst>
                <a:path w="3276" h="2804" extrusionOk="0">
                  <a:moveTo>
                    <a:pt x="1872" y="1"/>
                  </a:moveTo>
                  <a:cubicBezTo>
                    <a:pt x="619" y="1"/>
                    <a:pt x="0" y="1504"/>
                    <a:pt x="886" y="2390"/>
                  </a:cubicBezTo>
                  <a:cubicBezTo>
                    <a:pt x="1172" y="2676"/>
                    <a:pt x="1522" y="2803"/>
                    <a:pt x="1865" y="2803"/>
                  </a:cubicBezTo>
                  <a:cubicBezTo>
                    <a:pt x="2585" y="2803"/>
                    <a:pt x="3275" y="2242"/>
                    <a:pt x="3275" y="1404"/>
                  </a:cubicBezTo>
                  <a:cubicBezTo>
                    <a:pt x="3275" y="619"/>
                    <a:pt x="2640" y="1"/>
                    <a:pt x="18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5529781" y="4588967"/>
              <a:ext cx="104996" cy="89964"/>
            </a:xfrm>
            <a:custGeom>
              <a:avLst/>
              <a:gdLst/>
              <a:ahLst/>
              <a:cxnLst/>
              <a:rect l="l" t="t" r="r" b="b"/>
              <a:pathLst>
                <a:path w="3276" h="2807" extrusionOk="0">
                  <a:moveTo>
                    <a:pt x="1872" y="0"/>
                  </a:moveTo>
                  <a:cubicBezTo>
                    <a:pt x="619" y="0"/>
                    <a:pt x="1" y="1504"/>
                    <a:pt x="870" y="2390"/>
                  </a:cubicBezTo>
                  <a:cubicBezTo>
                    <a:pt x="1157" y="2677"/>
                    <a:pt x="1512" y="2806"/>
                    <a:pt x="1860" y="2806"/>
                  </a:cubicBezTo>
                  <a:cubicBezTo>
                    <a:pt x="2583" y="2806"/>
                    <a:pt x="3276" y="2250"/>
                    <a:pt x="3276" y="1404"/>
                  </a:cubicBezTo>
                  <a:cubicBezTo>
                    <a:pt x="3276" y="635"/>
                    <a:pt x="2641" y="0"/>
                    <a:pt x="1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5006052" y="4548808"/>
              <a:ext cx="583214" cy="4840"/>
            </a:xfrm>
            <a:custGeom>
              <a:avLst/>
              <a:gdLst/>
              <a:ahLst/>
              <a:cxnLst/>
              <a:rect l="l" t="t" r="r" b="b"/>
              <a:pathLst>
                <a:path w="18197" h="151" extrusionOk="0">
                  <a:moveTo>
                    <a:pt x="9107" y="0"/>
                  </a:moveTo>
                  <a:cubicBezTo>
                    <a:pt x="4078" y="0"/>
                    <a:pt x="1" y="33"/>
                    <a:pt x="1" y="67"/>
                  </a:cubicBezTo>
                  <a:cubicBezTo>
                    <a:pt x="1" y="117"/>
                    <a:pt x="4078" y="150"/>
                    <a:pt x="9107" y="150"/>
                  </a:cubicBezTo>
                  <a:cubicBezTo>
                    <a:pt x="14119" y="150"/>
                    <a:pt x="18196" y="117"/>
                    <a:pt x="18196" y="67"/>
                  </a:cubicBezTo>
                  <a:cubicBezTo>
                    <a:pt x="18196" y="33"/>
                    <a:pt x="14136" y="0"/>
                    <a:pt x="910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4541776" y="2672184"/>
              <a:ext cx="83042" cy="176403"/>
            </a:xfrm>
            <a:custGeom>
              <a:avLst/>
              <a:gdLst/>
              <a:ahLst/>
              <a:cxnLst/>
              <a:rect l="l" t="t" r="r" b="b"/>
              <a:pathLst>
                <a:path w="2591" h="5504" extrusionOk="0">
                  <a:moveTo>
                    <a:pt x="1449" y="0"/>
                  </a:moveTo>
                  <a:cubicBezTo>
                    <a:pt x="668" y="0"/>
                    <a:pt x="48" y="1709"/>
                    <a:pt x="17" y="2696"/>
                  </a:cubicBezTo>
                  <a:cubicBezTo>
                    <a:pt x="0" y="3365"/>
                    <a:pt x="51" y="4668"/>
                    <a:pt x="802" y="5504"/>
                  </a:cubicBezTo>
                  <a:cubicBezTo>
                    <a:pt x="1521" y="4768"/>
                    <a:pt x="2206" y="3833"/>
                    <a:pt x="2440" y="2847"/>
                  </a:cubicBezTo>
                  <a:cubicBezTo>
                    <a:pt x="2574" y="2329"/>
                    <a:pt x="2590" y="1794"/>
                    <a:pt x="2473" y="1276"/>
                  </a:cubicBezTo>
                  <a:cubicBezTo>
                    <a:pt x="2373" y="758"/>
                    <a:pt x="2056" y="307"/>
                    <a:pt x="1604" y="23"/>
                  </a:cubicBezTo>
                  <a:cubicBezTo>
                    <a:pt x="1552" y="8"/>
                    <a:pt x="1500" y="0"/>
                    <a:pt x="144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4591037" y="2844998"/>
              <a:ext cx="103938" cy="66023"/>
            </a:xfrm>
            <a:custGeom>
              <a:avLst/>
              <a:gdLst/>
              <a:ahLst/>
              <a:cxnLst/>
              <a:rect l="l" t="t" r="r" b="b"/>
              <a:pathLst>
                <a:path w="3243" h="2060" extrusionOk="0">
                  <a:moveTo>
                    <a:pt x="2009" y="0"/>
                  </a:moveTo>
                  <a:cubicBezTo>
                    <a:pt x="1572" y="0"/>
                    <a:pt x="1143" y="126"/>
                    <a:pt x="769" y="362"/>
                  </a:cubicBezTo>
                  <a:cubicBezTo>
                    <a:pt x="285" y="713"/>
                    <a:pt x="1" y="1281"/>
                    <a:pt x="51" y="1883"/>
                  </a:cubicBezTo>
                  <a:cubicBezTo>
                    <a:pt x="334" y="2006"/>
                    <a:pt x="621" y="2059"/>
                    <a:pt x="908" y="2059"/>
                  </a:cubicBezTo>
                  <a:cubicBezTo>
                    <a:pt x="1436" y="2059"/>
                    <a:pt x="1965" y="1881"/>
                    <a:pt x="2473" y="1632"/>
                  </a:cubicBezTo>
                  <a:cubicBezTo>
                    <a:pt x="2707" y="1532"/>
                    <a:pt x="2908" y="1381"/>
                    <a:pt x="3058" y="1181"/>
                  </a:cubicBezTo>
                  <a:cubicBezTo>
                    <a:pt x="3209" y="964"/>
                    <a:pt x="3242" y="696"/>
                    <a:pt x="3142" y="462"/>
                  </a:cubicBezTo>
                  <a:cubicBezTo>
                    <a:pt x="2975" y="228"/>
                    <a:pt x="2741" y="78"/>
                    <a:pt x="2457" y="45"/>
                  </a:cubicBezTo>
                  <a:cubicBezTo>
                    <a:pt x="2308" y="15"/>
                    <a:pt x="2158" y="0"/>
                    <a:pt x="2009"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4551936" y="2875990"/>
              <a:ext cx="97496" cy="100060"/>
            </a:xfrm>
            <a:custGeom>
              <a:avLst/>
              <a:gdLst/>
              <a:ahLst/>
              <a:cxnLst/>
              <a:rect l="l" t="t" r="r" b="b"/>
              <a:pathLst>
                <a:path w="3042" h="3122" extrusionOk="0">
                  <a:moveTo>
                    <a:pt x="2939" y="1"/>
                  </a:moveTo>
                  <a:cubicBezTo>
                    <a:pt x="2908" y="1"/>
                    <a:pt x="2875" y="5"/>
                    <a:pt x="2841" y="13"/>
                  </a:cubicBezTo>
                  <a:cubicBezTo>
                    <a:pt x="2691" y="47"/>
                    <a:pt x="2524" y="80"/>
                    <a:pt x="2373" y="147"/>
                  </a:cubicBezTo>
                  <a:cubicBezTo>
                    <a:pt x="1856" y="348"/>
                    <a:pt x="1404" y="682"/>
                    <a:pt x="1054" y="1099"/>
                  </a:cubicBezTo>
                  <a:cubicBezTo>
                    <a:pt x="870" y="1333"/>
                    <a:pt x="686" y="1567"/>
                    <a:pt x="536" y="1818"/>
                  </a:cubicBezTo>
                  <a:cubicBezTo>
                    <a:pt x="402" y="2018"/>
                    <a:pt x="285" y="2252"/>
                    <a:pt x="201" y="2470"/>
                  </a:cubicBezTo>
                  <a:cubicBezTo>
                    <a:pt x="118" y="2687"/>
                    <a:pt x="51" y="2904"/>
                    <a:pt x="1" y="3121"/>
                  </a:cubicBezTo>
                  <a:cubicBezTo>
                    <a:pt x="118" y="2921"/>
                    <a:pt x="201" y="2720"/>
                    <a:pt x="268" y="2503"/>
                  </a:cubicBezTo>
                  <a:cubicBezTo>
                    <a:pt x="368" y="2286"/>
                    <a:pt x="485" y="2069"/>
                    <a:pt x="619" y="1885"/>
                  </a:cubicBezTo>
                  <a:cubicBezTo>
                    <a:pt x="786" y="1634"/>
                    <a:pt x="953" y="1400"/>
                    <a:pt x="1137" y="1166"/>
                  </a:cubicBezTo>
                  <a:cubicBezTo>
                    <a:pt x="1488" y="765"/>
                    <a:pt x="1922" y="431"/>
                    <a:pt x="2407" y="214"/>
                  </a:cubicBezTo>
                  <a:cubicBezTo>
                    <a:pt x="2774" y="47"/>
                    <a:pt x="3042" y="30"/>
                    <a:pt x="3025" y="13"/>
                  </a:cubicBezTo>
                  <a:cubicBezTo>
                    <a:pt x="3000" y="5"/>
                    <a:pt x="2971" y="1"/>
                    <a:pt x="29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4549275" y="2720035"/>
              <a:ext cx="31633" cy="275277"/>
            </a:xfrm>
            <a:custGeom>
              <a:avLst/>
              <a:gdLst/>
              <a:ahLst/>
              <a:cxnLst/>
              <a:rect l="l" t="t" r="r" b="b"/>
              <a:pathLst>
                <a:path w="987" h="8589" extrusionOk="0">
                  <a:moveTo>
                    <a:pt x="969" y="0"/>
                  </a:moveTo>
                  <a:cubicBezTo>
                    <a:pt x="936" y="117"/>
                    <a:pt x="919" y="234"/>
                    <a:pt x="919" y="351"/>
                  </a:cubicBezTo>
                  <a:cubicBezTo>
                    <a:pt x="903" y="585"/>
                    <a:pt x="869" y="886"/>
                    <a:pt x="819" y="1270"/>
                  </a:cubicBezTo>
                  <a:cubicBezTo>
                    <a:pt x="736" y="2056"/>
                    <a:pt x="635" y="3125"/>
                    <a:pt x="518" y="4295"/>
                  </a:cubicBezTo>
                  <a:cubicBezTo>
                    <a:pt x="385" y="5481"/>
                    <a:pt x="251" y="6550"/>
                    <a:pt x="151" y="7319"/>
                  </a:cubicBezTo>
                  <a:cubicBezTo>
                    <a:pt x="101" y="7703"/>
                    <a:pt x="67" y="8004"/>
                    <a:pt x="34" y="8238"/>
                  </a:cubicBezTo>
                  <a:cubicBezTo>
                    <a:pt x="0" y="8355"/>
                    <a:pt x="0" y="8472"/>
                    <a:pt x="0" y="8589"/>
                  </a:cubicBezTo>
                  <a:cubicBezTo>
                    <a:pt x="34" y="8472"/>
                    <a:pt x="50" y="8355"/>
                    <a:pt x="67" y="8254"/>
                  </a:cubicBezTo>
                  <a:cubicBezTo>
                    <a:pt x="117" y="8037"/>
                    <a:pt x="167" y="7720"/>
                    <a:pt x="234" y="7336"/>
                  </a:cubicBezTo>
                  <a:cubicBezTo>
                    <a:pt x="351" y="6567"/>
                    <a:pt x="502" y="5498"/>
                    <a:pt x="635" y="4311"/>
                  </a:cubicBezTo>
                  <a:cubicBezTo>
                    <a:pt x="752" y="3125"/>
                    <a:pt x="852" y="2056"/>
                    <a:pt x="903" y="1270"/>
                  </a:cubicBezTo>
                  <a:cubicBezTo>
                    <a:pt x="936" y="886"/>
                    <a:pt x="953" y="569"/>
                    <a:pt x="969" y="351"/>
                  </a:cubicBezTo>
                  <a:cubicBezTo>
                    <a:pt x="969" y="234"/>
                    <a:pt x="986" y="117"/>
                    <a:pt x="9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4444312" y="2818589"/>
              <a:ext cx="106598" cy="96951"/>
            </a:xfrm>
            <a:custGeom>
              <a:avLst/>
              <a:gdLst/>
              <a:ahLst/>
              <a:cxnLst/>
              <a:rect l="l" t="t" r="r" b="b"/>
              <a:pathLst>
                <a:path w="3326" h="3025" extrusionOk="0">
                  <a:moveTo>
                    <a:pt x="605" y="0"/>
                  </a:moveTo>
                  <a:cubicBezTo>
                    <a:pt x="468" y="0"/>
                    <a:pt x="338" y="37"/>
                    <a:pt x="234" y="134"/>
                  </a:cubicBezTo>
                  <a:cubicBezTo>
                    <a:pt x="0" y="351"/>
                    <a:pt x="67" y="735"/>
                    <a:pt x="184" y="1019"/>
                  </a:cubicBezTo>
                  <a:cubicBezTo>
                    <a:pt x="713" y="2243"/>
                    <a:pt x="1930" y="3024"/>
                    <a:pt x="3250" y="3024"/>
                  </a:cubicBezTo>
                  <a:cubicBezTo>
                    <a:pt x="3264" y="3024"/>
                    <a:pt x="3278" y="3024"/>
                    <a:pt x="3292" y="3024"/>
                  </a:cubicBezTo>
                  <a:lnTo>
                    <a:pt x="3325" y="2941"/>
                  </a:lnTo>
                  <a:cubicBezTo>
                    <a:pt x="3075" y="1704"/>
                    <a:pt x="2273" y="668"/>
                    <a:pt x="1120" y="134"/>
                  </a:cubicBezTo>
                  <a:cubicBezTo>
                    <a:pt x="962" y="59"/>
                    <a:pt x="777" y="0"/>
                    <a:pt x="605"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4487163" y="2851248"/>
              <a:ext cx="70157" cy="117303"/>
            </a:xfrm>
            <a:custGeom>
              <a:avLst/>
              <a:gdLst/>
              <a:ahLst/>
              <a:cxnLst/>
              <a:rect l="l" t="t" r="r" b="b"/>
              <a:pathLst>
                <a:path w="2189" h="3660" extrusionOk="0">
                  <a:moveTo>
                    <a:pt x="0" y="0"/>
                  </a:moveTo>
                  <a:lnTo>
                    <a:pt x="0" y="0"/>
                  </a:lnTo>
                  <a:cubicBezTo>
                    <a:pt x="167" y="150"/>
                    <a:pt x="351" y="284"/>
                    <a:pt x="535" y="418"/>
                  </a:cubicBezTo>
                  <a:cubicBezTo>
                    <a:pt x="953" y="719"/>
                    <a:pt x="1320" y="1103"/>
                    <a:pt x="1621" y="1537"/>
                  </a:cubicBezTo>
                  <a:cubicBezTo>
                    <a:pt x="1788" y="1771"/>
                    <a:pt x="1905" y="2039"/>
                    <a:pt x="1988" y="2306"/>
                  </a:cubicBezTo>
                  <a:cubicBezTo>
                    <a:pt x="2055" y="2540"/>
                    <a:pt x="2089" y="2774"/>
                    <a:pt x="2089" y="3008"/>
                  </a:cubicBezTo>
                  <a:cubicBezTo>
                    <a:pt x="2089" y="3409"/>
                    <a:pt x="2039" y="3659"/>
                    <a:pt x="2055" y="3659"/>
                  </a:cubicBezTo>
                  <a:cubicBezTo>
                    <a:pt x="2089" y="3609"/>
                    <a:pt x="2105" y="3559"/>
                    <a:pt x="2105" y="3492"/>
                  </a:cubicBezTo>
                  <a:cubicBezTo>
                    <a:pt x="2189" y="3091"/>
                    <a:pt x="2189" y="2673"/>
                    <a:pt x="2089" y="2289"/>
                  </a:cubicBezTo>
                  <a:cubicBezTo>
                    <a:pt x="2005" y="1988"/>
                    <a:pt x="1888" y="1721"/>
                    <a:pt x="1721" y="1470"/>
                  </a:cubicBezTo>
                  <a:cubicBezTo>
                    <a:pt x="1420" y="1036"/>
                    <a:pt x="1019" y="652"/>
                    <a:pt x="585" y="351"/>
                  </a:cubicBezTo>
                  <a:cubicBezTo>
                    <a:pt x="401" y="234"/>
                    <a:pt x="267" y="134"/>
                    <a:pt x="167" y="84"/>
                  </a:cubicBezTo>
                  <a:cubicBezTo>
                    <a:pt x="117" y="50"/>
                    <a:pt x="67"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4426652" y="2977621"/>
              <a:ext cx="241529" cy="241529"/>
            </a:xfrm>
            <a:custGeom>
              <a:avLst/>
              <a:gdLst/>
              <a:ahLst/>
              <a:cxnLst/>
              <a:rect l="l" t="t" r="r" b="b"/>
              <a:pathLst>
                <a:path w="7536" h="7536" extrusionOk="0">
                  <a:moveTo>
                    <a:pt x="0" y="0"/>
                  </a:moveTo>
                  <a:lnTo>
                    <a:pt x="0" y="3776"/>
                  </a:lnTo>
                  <a:cubicBezTo>
                    <a:pt x="0" y="5848"/>
                    <a:pt x="1688" y="7536"/>
                    <a:pt x="3776" y="7536"/>
                  </a:cubicBezTo>
                  <a:cubicBezTo>
                    <a:pt x="5848" y="7536"/>
                    <a:pt x="7536" y="5848"/>
                    <a:pt x="7536" y="3776"/>
                  </a:cubicBezTo>
                  <a:lnTo>
                    <a:pt x="7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4426652" y="3034926"/>
              <a:ext cx="241529" cy="46601"/>
            </a:xfrm>
            <a:custGeom>
              <a:avLst/>
              <a:gdLst/>
              <a:ahLst/>
              <a:cxnLst/>
              <a:rect l="l" t="t" r="r" b="b"/>
              <a:pathLst>
                <a:path w="7536" h="1454" extrusionOk="0">
                  <a:moveTo>
                    <a:pt x="3759" y="0"/>
                  </a:moveTo>
                  <a:lnTo>
                    <a:pt x="3743" y="17"/>
                  </a:lnTo>
                  <a:cubicBezTo>
                    <a:pt x="3002" y="494"/>
                    <a:pt x="2326" y="939"/>
                    <a:pt x="1747" y="1336"/>
                  </a:cubicBezTo>
                  <a:lnTo>
                    <a:pt x="1747" y="1336"/>
                  </a:lnTo>
                  <a:lnTo>
                    <a:pt x="501" y="401"/>
                  </a:lnTo>
                  <a:cubicBezTo>
                    <a:pt x="351" y="301"/>
                    <a:pt x="234" y="217"/>
                    <a:pt x="134" y="150"/>
                  </a:cubicBezTo>
                  <a:cubicBezTo>
                    <a:pt x="100" y="117"/>
                    <a:pt x="50" y="84"/>
                    <a:pt x="0" y="67"/>
                  </a:cubicBezTo>
                  <a:lnTo>
                    <a:pt x="0" y="67"/>
                  </a:lnTo>
                  <a:cubicBezTo>
                    <a:pt x="0" y="67"/>
                    <a:pt x="33" y="117"/>
                    <a:pt x="117" y="167"/>
                  </a:cubicBezTo>
                  <a:cubicBezTo>
                    <a:pt x="217" y="251"/>
                    <a:pt x="334" y="351"/>
                    <a:pt x="468" y="451"/>
                  </a:cubicBezTo>
                  <a:lnTo>
                    <a:pt x="1704" y="1437"/>
                  </a:ln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lnTo>
                    <a:pt x="7118" y="451"/>
                  </a:lnTo>
                  <a:cubicBezTo>
                    <a:pt x="7252" y="334"/>
                    <a:pt x="7352" y="251"/>
                    <a:pt x="7435" y="167"/>
                  </a:cubicBezTo>
                  <a:cubicBezTo>
                    <a:pt x="7502" y="117"/>
                    <a:pt x="7536" y="67"/>
                    <a:pt x="7536" y="67"/>
                  </a:cubicBezTo>
                  <a:lnTo>
                    <a:pt x="7536" y="67"/>
                  </a:lnTo>
                  <a:cubicBezTo>
                    <a:pt x="7486" y="84"/>
                    <a:pt x="7452" y="117"/>
                    <a:pt x="7419" y="150"/>
                  </a:cubicBezTo>
                  <a:lnTo>
                    <a:pt x="7084" y="401"/>
                  </a:lnTo>
                  <a:cubicBezTo>
                    <a:pt x="6790" y="647"/>
                    <a:pt x="6399" y="956"/>
                    <a:pt x="5944" y="1330"/>
                  </a:cubicBezTo>
                  <a:lnTo>
                    <a:pt x="5944" y="1330"/>
                  </a:lnTo>
                  <a:lnTo>
                    <a:pt x="3810" y="17"/>
                  </a:lnTo>
                  <a:lnTo>
                    <a:pt x="3793" y="17"/>
                  </a:lnTo>
                  <a:lnTo>
                    <a:pt x="37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4426652" y="3010825"/>
              <a:ext cx="241529" cy="46601"/>
            </a:xfrm>
            <a:custGeom>
              <a:avLst/>
              <a:gdLst/>
              <a:ahLst/>
              <a:cxnLst/>
              <a:rect l="l" t="t" r="r" b="b"/>
              <a:pathLst>
                <a:path w="7536" h="1454" extrusionOk="0">
                  <a:moveTo>
                    <a:pt x="3759" y="0"/>
                  </a:moveTo>
                  <a:lnTo>
                    <a:pt x="3743" y="17"/>
                  </a:lnTo>
                  <a:cubicBezTo>
                    <a:pt x="3002" y="494"/>
                    <a:pt x="2326" y="939"/>
                    <a:pt x="1747" y="1336"/>
                  </a:cubicBezTo>
                  <a:lnTo>
                    <a:pt x="1747" y="1336"/>
                  </a:lnTo>
                  <a:lnTo>
                    <a:pt x="501" y="401"/>
                  </a:lnTo>
                  <a:lnTo>
                    <a:pt x="134" y="151"/>
                  </a:lnTo>
                  <a:cubicBezTo>
                    <a:pt x="100" y="117"/>
                    <a:pt x="50" y="84"/>
                    <a:pt x="0" y="67"/>
                  </a:cubicBezTo>
                  <a:lnTo>
                    <a:pt x="0" y="67"/>
                  </a:lnTo>
                  <a:cubicBezTo>
                    <a:pt x="33" y="100"/>
                    <a:pt x="84" y="151"/>
                    <a:pt x="117" y="167"/>
                  </a:cubicBezTo>
                  <a:cubicBezTo>
                    <a:pt x="217" y="251"/>
                    <a:pt x="334" y="351"/>
                    <a:pt x="468" y="451"/>
                  </a:cubicBezTo>
                  <a:cubicBezTo>
                    <a:pt x="785" y="702"/>
                    <a:pt x="1203" y="1036"/>
                    <a:pt x="1704" y="1437"/>
                  </a:cubicBez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cubicBezTo>
                    <a:pt x="6450" y="1036"/>
                    <a:pt x="6834" y="702"/>
                    <a:pt x="7118" y="451"/>
                  </a:cubicBezTo>
                  <a:lnTo>
                    <a:pt x="7435" y="167"/>
                  </a:lnTo>
                  <a:cubicBezTo>
                    <a:pt x="7502" y="100"/>
                    <a:pt x="7536" y="67"/>
                    <a:pt x="7536" y="67"/>
                  </a:cubicBezTo>
                  <a:lnTo>
                    <a:pt x="7536" y="67"/>
                  </a:lnTo>
                  <a:cubicBezTo>
                    <a:pt x="7486" y="84"/>
                    <a:pt x="7452" y="117"/>
                    <a:pt x="7419" y="151"/>
                  </a:cubicBezTo>
                  <a:lnTo>
                    <a:pt x="7084" y="401"/>
                  </a:lnTo>
                  <a:lnTo>
                    <a:pt x="5944" y="1330"/>
                  </a:lnTo>
                  <a:lnTo>
                    <a:pt x="5944" y="1330"/>
                  </a:lnTo>
                  <a:lnTo>
                    <a:pt x="3810" y="17"/>
                  </a:lnTo>
                  <a:lnTo>
                    <a:pt x="3793" y="17"/>
                  </a:lnTo>
                  <a:lnTo>
                    <a:pt x="375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4426652" y="3059541"/>
              <a:ext cx="241529" cy="46633"/>
            </a:xfrm>
            <a:custGeom>
              <a:avLst/>
              <a:gdLst/>
              <a:ahLst/>
              <a:cxnLst/>
              <a:rect l="l" t="t" r="r" b="b"/>
              <a:pathLst>
                <a:path w="7536" h="1455" extrusionOk="0">
                  <a:moveTo>
                    <a:pt x="3759" y="1"/>
                  </a:moveTo>
                  <a:lnTo>
                    <a:pt x="3743" y="17"/>
                  </a:lnTo>
                  <a:lnTo>
                    <a:pt x="1736" y="1328"/>
                  </a:lnTo>
                  <a:lnTo>
                    <a:pt x="1736" y="1328"/>
                  </a:lnTo>
                  <a:lnTo>
                    <a:pt x="501" y="402"/>
                  </a:lnTo>
                  <a:cubicBezTo>
                    <a:pt x="351" y="301"/>
                    <a:pt x="234" y="218"/>
                    <a:pt x="134" y="151"/>
                  </a:cubicBezTo>
                  <a:cubicBezTo>
                    <a:pt x="100" y="118"/>
                    <a:pt x="50" y="84"/>
                    <a:pt x="0" y="68"/>
                  </a:cubicBezTo>
                  <a:lnTo>
                    <a:pt x="0" y="68"/>
                  </a:lnTo>
                  <a:cubicBezTo>
                    <a:pt x="0" y="68"/>
                    <a:pt x="34" y="101"/>
                    <a:pt x="117" y="168"/>
                  </a:cubicBezTo>
                  <a:lnTo>
                    <a:pt x="468" y="452"/>
                  </a:lnTo>
                  <a:cubicBezTo>
                    <a:pt x="785" y="702"/>
                    <a:pt x="1203" y="1037"/>
                    <a:pt x="1704" y="1438"/>
                  </a:cubicBezTo>
                  <a:lnTo>
                    <a:pt x="1738" y="1454"/>
                  </a:lnTo>
                  <a:lnTo>
                    <a:pt x="1771" y="1438"/>
                  </a:lnTo>
                  <a:cubicBezTo>
                    <a:pt x="2348" y="1059"/>
                    <a:pt x="3038" y="615"/>
                    <a:pt x="3777" y="138"/>
                  </a:cubicBezTo>
                  <a:lnTo>
                    <a:pt x="3777" y="138"/>
                  </a:lnTo>
                  <a:cubicBezTo>
                    <a:pt x="4566" y="615"/>
                    <a:pt x="5306" y="1059"/>
                    <a:pt x="5932" y="1438"/>
                  </a:cubicBezTo>
                  <a:lnTo>
                    <a:pt x="5965" y="1454"/>
                  </a:lnTo>
                  <a:lnTo>
                    <a:pt x="5982" y="1421"/>
                  </a:lnTo>
                  <a:lnTo>
                    <a:pt x="7118" y="452"/>
                  </a:lnTo>
                  <a:cubicBezTo>
                    <a:pt x="7252" y="335"/>
                    <a:pt x="7352" y="251"/>
                    <a:pt x="7435" y="168"/>
                  </a:cubicBezTo>
                  <a:cubicBezTo>
                    <a:pt x="7502" y="101"/>
                    <a:pt x="7536" y="68"/>
                    <a:pt x="7536" y="68"/>
                  </a:cubicBezTo>
                  <a:lnTo>
                    <a:pt x="7536" y="68"/>
                  </a:lnTo>
                  <a:cubicBezTo>
                    <a:pt x="7486" y="84"/>
                    <a:pt x="7452" y="118"/>
                    <a:pt x="7419" y="151"/>
                  </a:cubicBezTo>
                  <a:lnTo>
                    <a:pt x="7084" y="402"/>
                  </a:lnTo>
                  <a:lnTo>
                    <a:pt x="5944" y="1331"/>
                  </a:lnTo>
                  <a:lnTo>
                    <a:pt x="5944" y="1331"/>
                  </a:lnTo>
                  <a:lnTo>
                    <a:pt x="3810" y="17"/>
                  </a:lnTo>
                  <a:lnTo>
                    <a:pt x="3793" y="17"/>
                  </a:lnTo>
                  <a:lnTo>
                    <a:pt x="375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7679310" y="3501895"/>
              <a:ext cx="352935" cy="864805"/>
            </a:xfrm>
            <a:custGeom>
              <a:avLst/>
              <a:gdLst/>
              <a:ahLst/>
              <a:cxnLst/>
              <a:rect l="l" t="t" r="r" b="b"/>
              <a:pathLst>
                <a:path w="11012" h="26983" extrusionOk="0">
                  <a:moveTo>
                    <a:pt x="4046" y="0"/>
                  </a:moveTo>
                  <a:cubicBezTo>
                    <a:pt x="3910" y="0"/>
                    <a:pt x="3770" y="6"/>
                    <a:pt x="3627" y="17"/>
                  </a:cubicBezTo>
                  <a:cubicBezTo>
                    <a:pt x="2056" y="267"/>
                    <a:pt x="1371" y="2189"/>
                    <a:pt x="1505" y="3759"/>
                  </a:cubicBezTo>
                  <a:cubicBezTo>
                    <a:pt x="1638" y="5347"/>
                    <a:pt x="2290" y="6884"/>
                    <a:pt x="2106" y="8454"/>
                  </a:cubicBezTo>
                  <a:cubicBezTo>
                    <a:pt x="1889" y="10443"/>
                    <a:pt x="385" y="12130"/>
                    <a:pt x="201" y="14135"/>
                  </a:cubicBezTo>
                  <a:cubicBezTo>
                    <a:pt x="1" y="16491"/>
                    <a:pt x="1672" y="18580"/>
                    <a:pt x="2173" y="20902"/>
                  </a:cubicBezTo>
                  <a:cubicBezTo>
                    <a:pt x="2407" y="22022"/>
                    <a:pt x="2374" y="23208"/>
                    <a:pt x="2791" y="24294"/>
                  </a:cubicBezTo>
                  <a:cubicBezTo>
                    <a:pt x="3435" y="25933"/>
                    <a:pt x="5027" y="26982"/>
                    <a:pt x="6748" y="26982"/>
                  </a:cubicBezTo>
                  <a:cubicBezTo>
                    <a:pt x="6992" y="26982"/>
                    <a:pt x="7239" y="26961"/>
                    <a:pt x="7486" y="26917"/>
                  </a:cubicBezTo>
                  <a:cubicBezTo>
                    <a:pt x="9475" y="26566"/>
                    <a:pt x="10945" y="24845"/>
                    <a:pt x="10978" y="22824"/>
                  </a:cubicBezTo>
                  <a:cubicBezTo>
                    <a:pt x="11012" y="21019"/>
                    <a:pt x="9892" y="19315"/>
                    <a:pt x="10026" y="17494"/>
                  </a:cubicBezTo>
                  <a:cubicBezTo>
                    <a:pt x="10126" y="16174"/>
                    <a:pt x="10912" y="14904"/>
                    <a:pt x="10745" y="13567"/>
                  </a:cubicBezTo>
                  <a:cubicBezTo>
                    <a:pt x="10544" y="11997"/>
                    <a:pt x="9090" y="10877"/>
                    <a:pt x="8572" y="9357"/>
                  </a:cubicBezTo>
                  <a:cubicBezTo>
                    <a:pt x="8054" y="7853"/>
                    <a:pt x="8539" y="6199"/>
                    <a:pt x="8372" y="4611"/>
                  </a:cubicBezTo>
                  <a:cubicBezTo>
                    <a:pt x="8070" y="1914"/>
                    <a:pt x="6624" y="0"/>
                    <a:pt x="404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7531528" y="3943127"/>
              <a:ext cx="304731" cy="424727"/>
            </a:xfrm>
            <a:custGeom>
              <a:avLst/>
              <a:gdLst/>
              <a:ahLst/>
              <a:cxnLst/>
              <a:rect l="l" t="t" r="r" b="b"/>
              <a:pathLst>
                <a:path w="9508" h="13252" extrusionOk="0">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7531528" y="3943127"/>
              <a:ext cx="304731" cy="424727"/>
            </a:xfrm>
            <a:custGeom>
              <a:avLst/>
              <a:gdLst/>
              <a:ahLst/>
              <a:cxnLst/>
              <a:rect l="l" t="t" r="r" b="b"/>
              <a:pathLst>
                <a:path w="9508" h="13252" extrusionOk="0">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263238">
                <a:alpha val="19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7647741" y="4095204"/>
              <a:ext cx="259733" cy="445046"/>
            </a:xfrm>
            <a:custGeom>
              <a:avLst/>
              <a:gdLst/>
              <a:ahLst/>
              <a:cxnLst/>
              <a:rect l="l" t="t" r="r" b="b"/>
              <a:pathLst>
                <a:path w="8104" h="13886" extrusionOk="0">
                  <a:moveTo>
                    <a:pt x="0" y="1"/>
                  </a:moveTo>
                  <a:lnTo>
                    <a:pt x="0" y="1"/>
                  </a:lnTo>
                  <a:cubicBezTo>
                    <a:pt x="17" y="51"/>
                    <a:pt x="50" y="101"/>
                    <a:pt x="84" y="151"/>
                  </a:cubicBezTo>
                  <a:lnTo>
                    <a:pt x="368" y="519"/>
                  </a:lnTo>
                  <a:cubicBezTo>
                    <a:pt x="618" y="836"/>
                    <a:pt x="969" y="1321"/>
                    <a:pt x="1404" y="1906"/>
                  </a:cubicBezTo>
                  <a:cubicBezTo>
                    <a:pt x="3659" y="4963"/>
                    <a:pt x="5581" y="8255"/>
                    <a:pt x="7151" y="11714"/>
                  </a:cubicBezTo>
                  <a:cubicBezTo>
                    <a:pt x="7452" y="12382"/>
                    <a:pt x="7686" y="12933"/>
                    <a:pt x="7836" y="13301"/>
                  </a:cubicBezTo>
                  <a:cubicBezTo>
                    <a:pt x="7920" y="13485"/>
                    <a:pt x="7987" y="13618"/>
                    <a:pt x="8020" y="13735"/>
                  </a:cubicBezTo>
                  <a:cubicBezTo>
                    <a:pt x="8054" y="13785"/>
                    <a:pt x="8070" y="13836"/>
                    <a:pt x="8104" y="13886"/>
                  </a:cubicBezTo>
                  <a:cubicBezTo>
                    <a:pt x="8087" y="13819"/>
                    <a:pt x="8070" y="13769"/>
                    <a:pt x="8054" y="13719"/>
                  </a:cubicBezTo>
                  <a:cubicBezTo>
                    <a:pt x="8020" y="13602"/>
                    <a:pt x="7953" y="13451"/>
                    <a:pt x="7887" y="13284"/>
                  </a:cubicBezTo>
                  <a:cubicBezTo>
                    <a:pt x="7753" y="12900"/>
                    <a:pt x="7536" y="12349"/>
                    <a:pt x="7235" y="11680"/>
                  </a:cubicBezTo>
                  <a:cubicBezTo>
                    <a:pt x="5731" y="8188"/>
                    <a:pt x="3793" y="4880"/>
                    <a:pt x="1487" y="1839"/>
                  </a:cubicBezTo>
                  <a:cubicBezTo>
                    <a:pt x="1053" y="1254"/>
                    <a:pt x="685" y="786"/>
                    <a:pt x="418" y="486"/>
                  </a:cubicBezTo>
                  <a:cubicBezTo>
                    <a:pt x="284" y="335"/>
                    <a:pt x="184" y="218"/>
                    <a:pt x="117" y="118"/>
                  </a:cubicBezTo>
                  <a:cubicBezTo>
                    <a:pt x="84" y="85"/>
                    <a:pt x="34" y="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7852829" y="3735892"/>
              <a:ext cx="56793" cy="797404"/>
            </a:xfrm>
            <a:custGeom>
              <a:avLst/>
              <a:gdLst/>
              <a:ahLst/>
              <a:cxnLst/>
              <a:rect l="l" t="t" r="r" b="b"/>
              <a:pathLst>
                <a:path w="1772" h="24880" extrusionOk="0">
                  <a:moveTo>
                    <a:pt x="17" y="1"/>
                  </a:moveTo>
                  <a:cubicBezTo>
                    <a:pt x="1" y="84"/>
                    <a:pt x="1" y="168"/>
                    <a:pt x="17" y="251"/>
                  </a:cubicBezTo>
                  <a:cubicBezTo>
                    <a:pt x="17" y="435"/>
                    <a:pt x="17" y="669"/>
                    <a:pt x="34" y="986"/>
                  </a:cubicBezTo>
                  <a:cubicBezTo>
                    <a:pt x="67" y="1621"/>
                    <a:pt x="101" y="2540"/>
                    <a:pt x="151" y="3643"/>
                  </a:cubicBezTo>
                  <a:cubicBezTo>
                    <a:pt x="268" y="5899"/>
                    <a:pt x="452" y="9023"/>
                    <a:pt x="702" y="12448"/>
                  </a:cubicBezTo>
                  <a:cubicBezTo>
                    <a:pt x="936" y="15890"/>
                    <a:pt x="1187" y="18998"/>
                    <a:pt x="1404" y="21237"/>
                  </a:cubicBezTo>
                  <a:cubicBezTo>
                    <a:pt x="1504" y="22357"/>
                    <a:pt x="1588" y="23259"/>
                    <a:pt x="1655" y="23910"/>
                  </a:cubicBezTo>
                  <a:cubicBezTo>
                    <a:pt x="1671" y="24211"/>
                    <a:pt x="1705" y="24445"/>
                    <a:pt x="1721" y="24629"/>
                  </a:cubicBezTo>
                  <a:cubicBezTo>
                    <a:pt x="1721" y="24712"/>
                    <a:pt x="1738" y="24796"/>
                    <a:pt x="1755" y="24880"/>
                  </a:cubicBezTo>
                  <a:cubicBezTo>
                    <a:pt x="1772" y="24796"/>
                    <a:pt x="1755" y="24712"/>
                    <a:pt x="1755" y="24629"/>
                  </a:cubicBezTo>
                  <a:cubicBezTo>
                    <a:pt x="1738" y="24445"/>
                    <a:pt x="1721" y="24211"/>
                    <a:pt x="1705" y="23894"/>
                  </a:cubicBezTo>
                  <a:cubicBezTo>
                    <a:pt x="1655" y="23259"/>
                    <a:pt x="1588" y="22357"/>
                    <a:pt x="1504" y="21237"/>
                  </a:cubicBezTo>
                  <a:cubicBezTo>
                    <a:pt x="1320" y="18981"/>
                    <a:pt x="1087" y="15874"/>
                    <a:pt x="853" y="12448"/>
                  </a:cubicBezTo>
                  <a:cubicBezTo>
                    <a:pt x="602" y="9006"/>
                    <a:pt x="402" y="5899"/>
                    <a:pt x="268" y="3643"/>
                  </a:cubicBezTo>
                  <a:cubicBezTo>
                    <a:pt x="184" y="2524"/>
                    <a:pt x="134" y="1621"/>
                    <a:pt x="84" y="986"/>
                  </a:cubicBezTo>
                  <a:cubicBezTo>
                    <a:pt x="67" y="669"/>
                    <a:pt x="51" y="435"/>
                    <a:pt x="34" y="251"/>
                  </a:cubicBezTo>
                  <a:cubicBezTo>
                    <a:pt x="34" y="168"/>
                    <a:pt x="34" y="84"/>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7775717" y="4419743"/>
              <a:ext cx="211017" cy="256560"/>
            </a:xfrm>
            <a:custGeom>
              <a:avLst/>
              <a:gdLst/>
              <a:ahLst/>
              <a:cxnLst/>
              <a:rect l="l" t="t" r="r" b="b"/>
              <a:pathLst>
                <a:path w="6584" h="8005" extrusionOk="0">
                  <a:moveTo>
                    <a:pt x="0" y="0"/>
                  </a:moveTo>
                  <a:lnTo>
                    <a:pt x="268" y="5013"/>
                  </a:lnTo>
                  <a:cubicBezTo>
                    <a:pt x="350" y="6696"/>
                    <a:pt x="1753" y="8004"/>
                    <a:pt x="3445" y="8004"/>
                  </a:cubicBezTo>
                  <a:cubicBezTo>
                    <a:pt x="3467" y="8004"/>
                    <a:pt x="3488" y="8004"/>
                    <a:pt x="3509" y="8004"/>
                  </a:cubicBezTo>
                  <a:cubicBezTo>
                    <a:pt x="5214" y="7954"/>
                    <a:pt x="6584" y="6550"/>
                    <a:pt x="6584" y="4846"/>
                  </a:cubicBezTo>
                  <a:lnTo>
                    <a:pt x="65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6691305" y="2375177"/>
              <a:ext cx="517864" cy="314378"/>
            </a:xfrm>
            <a:custGeom>
              <a:avLst/>
              <a:gdLst/>
              <a:ahLst/>
              <a:cxnLst/>
              <a:rect l="l" t="t" r="r" b="b"/>
              <a:pathLst>
                <a:path w="16158" h="9809" extrusionOk="0">
                  <a:moveTo>
                    <a:pt x="435" y="0"/>
                  </a:moveTo>
                  <a:lnTo>
                    <a:pt x="1" y="936"/>
                  </a:lnTo>
                  <a:lnTo>
                    <a:pt x="15573" y="9808"/>
                  </a:lnTo>
                  <a:lnTo>
                    <a:pt x="16158" y="8689"/>
                  </a:lnTo>
                  <a:lnTo>
                    <a:pt x="435"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6680600" y="2313064"/>
              <a:ext cx="36986" cy="43941"/>
            </a:xfrm>
            <a:custGeom>
              <a:avLst/>
              <a:gdLst/>
              <a:ahLst/>
              <a:cxnLst/>
              <a:rect l="l" t="t" r="r" b="b"/>
              <a:pathLst>
                <a:path w="1154" h="1371" extrusionOk="0">
                  <a:moveTo>
                    <a:pt x="719" y="0"/>
                  </a:moveTo>
                  <a:lnTo>
                    <a:pt x="0" y="1103"/>
                  </a:lnTo>
                  <a:lnTo>
                    <a:pt x="502" y="1370"/>
                  </a:lnTo>
                  <a:lnTo>
                    <a:pt x="1153" y="267"/>
                  </a:lnTo>
                  <a:lnTo>
                    <a:pt x="71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7053855" y="2609719"/>
              <a:ext cx="124258" cy="553760"/>
            </a:xfrm>
            <a:custGeom>
              <a:avLst/>
              <a:gdLst/>
              <a:ahLst/>
              <a:cxnLst/>
              <a:rect l="l" t="t" r="r" b="b"/>
              <a:pathLst>
                <a:path w="3877" h="17278" extrusionOk="0">
                  <a:moveTo>
                    <a:pt x="3058" y="1"/>
                  </a:moveTo>
                  <a:lnTo>
                    <a:pt x="0" y="17277"/>
                  </a:lnTo>
                  <a:lnTo>
                    <a:pt x="0" y="17277"/>
                  </a:lnTo>
                  <a:lnTo>
                    <a:pt x="1237" y="17260"/>
                  </a:lnTo>
                  <a:lnTo>
                    <a:pt x="3877" y="468"/>
                  </a:lnTo>
                  <a:lnTo>
                    <a:pt x="3058" y="1"/>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6937641" y="3161075"/>
              <a:ext cx="268323" cy="58075"/>
            </a:xfrm>
            <a:custGeom>
              <a:avLst/>
              <a:gdLst/>
              <a:ahLst/>
              <a:cxnLst/>
              <a:rect l="l" t="t" r="r" b="b"/>
              <a:pathLst>
                <a:path w="8372" h="1812" extrusionOk="0">
                  <a:moveTo>
                    <a:pt x="4225" y="1"/>
                  </a:moveTo>
                  <a:cubicBezTo>
                    <a:pt x="1796" y="1"/>
                    <a:pt x="1" y="1812"/>
                    <a:pt x="1" y="1812"/>
                  </a:cubicBezTo>
                  <a:lnTo>
                    <a:pt x="8372" y="1795"/>
                  </a:lnTo>
                  <a:cubicBezTo>
                    <a:pt x="7369" y="709"/>
                    <a:pt x="5966" y="74"/>
                    <a:pt x="4478" y="7"/>
                  </a:cubicBezTo>
                  <a:cubicBezTo>
                    <a:pt x="4393" y="3"/>
                    <a:pt x="4309" y="1"/>
                    <a:pt x="4225"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6481922" y="2321109"/>
              <a:ext cx="288130" cy="271496"/>
            </a:xfrm>
            <a:custGeom>
              <a:avLst/>
              <a:gdLst/>
              <a:ahLst/>
              <a:cxnLst/>
              <a:rect l="l" t="t" r="r" b="b"/>
              <a:pathLst>
                <a:path w="8990" h="8471" extrusionOk="0">
                  <a:moveTo>
                    <a:pt x="4887" y="1"/>
                  </a:moveTo>
                  <a:cubicBezTo>
                    <a:pt x="3657" y="1"/>
                    <a:pt x="2458" y="632"/>
                    <a:pt x="1788" y="1771"/>
                  </a:cubicBezTo>
                  <a:lnTo>
                    <a:pt x="1" y="4879"/>
                  </a:lnTo>
                  <a:lnTo>
                    <a:pt x="6216" y="8471"/>
                  </a:lnTo>
                  <a:lnTo>
                    <a:pt x="8021" y="5363"/>
                  </a:lnTo>
                  <a:cubicBezTo>
                    <a:pt x="8990" y="3642"/>
                    <a:pt x="8388" y="1470"/>
                    <a:pt x="6684" y="484"/>
                  </a:cubicBezTo>
                  <a:cubicBezTo>
                    <a:pt x="6118" y="157"/>
                    <a:pt x="5499" y="1"/>
                    <a:pt x="488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5"/>
        <p:cNvGrpSpPr/>
        <p:nvPr/>
      </p:nvGrpSpPr>
      <p:grpSpPr>
        <a:xfrm>
          <a:off x="0" y="0"/>
          <a:ext cx="0" cy="0"/>
          <a:chOff x="0" y="0"/>
          <a:chExt cx="0" cy="0"/>
        </a:xfrm>
      </p:grpSpPr>
      <p:sp>
        <p:nvSpPr>
          <p:cNvPr id="1926" name="Google Shape;1926;p42"/>
          <p:cNvSpPr txBox="1">
            <a:spLocks noGrp="1"/>
          </p:cNvSpPr>
          <p:nvPr>
            <p:ph type="title"/>
          </p:nvPr>
        </p:nvSpPr>
        <p:spPr>
          <a:xfrm>
            <a:off x="228600" y="57150"/>
            <a:ext cx="3733800" cy="838200"/>
          </a:xfrm>
          <a:prstGeom prst="rect">
            <a:avLst/>
          </a:prstGeom>
        </p:spPr>
        <p:txBody>
          <a:bodyPr spcFirstLastPara="1" wrap="square" lIns="91425" tIns="91425" rIns="91425" bIns="91425" anchor="ctr" anchorCtr="0">
            <a:noAutofit/>
          </a:bodyPr>
          <a:lstStyle/>
          <a:p>
            <a:pPr lvl="0" algn="l"/>
            <a:r>
              <a:rPr lang="en" sz="3200" dirty="0"/>
              <a:t>Modul-Modul Utama dalam CRM</a:t>
            </a:r>
            <a:endParaRPr sz="3200" dirty="0"/>
          </a:p>
        </p:txBody>
      </p:sp>
      <p:sp>
        <p:nvSpPr>
          <p:cNvPr id="1927" name="Google Shape;1927;p42"/>
          <p:cNvSpPr txBox="1">
            <a:spLocks noGrp="1"/>
          </p:cNvSpPr>
          <p:nvPr>
            <p:ph type="subTitle" idx="1"/>
          </p:nvPr>
        </p:nvSpPr>
        <p:spPr>
          <a:xfrm>
            <a:off x="112935" y="1003581"/>
            <a:ext cx="5290800" cy="3581400"/>
          </a:xfrm>
          <a:prstGeom prst="rect">
            <a:avLst/>
          </a:prstGeom>
        </p:spPr>
        <p:txBody>
          <a:bodyPr spcFirstLastPara="1" wrap="square" lIns="91425" tIns="91425" rIns="91425" bIns="91425" anchor="b" anchorCtr="0">
            <a:noAutofit/>
          </a:bodyPr>
          <a:lstStyle/>
          <a:p>
            <a:pPr algn="l">
              <a:buSzPct val="100000"/>
              <a:buFont typeface="+mj-lt"/>
              <a:buAutoNum type="arabicPeriod" startAt="2"/>
            </a:pPr>
            <a:r>
              <a:rPr lang="id-ID" sz="1400" b="1" dirty="0"/>
              <a:t>Direct Marketing and Fulfillment</a:t>
            </a:r>
          </a:p>
          <a:p>
            <a:pPr lvl="1" algn="l">
              <a:buSzPct val="100000"/>
              <a:buFont typeface="Wingdings" panose="05000000000000000000" pitchFamily="2" charset="2"/>
              <a:buChar char="§"/>
            </a:pPr>
            <a:r>
              <a:rPr lang="id-ID" sz="1400" b="1" dirty="0"/>
              <a:t>CRM dapat mengerjakan tugas-tugas seperti manajemen respon dan menyediakan informasi terhadap calon pelanggan maupun pelanggan secara otomatis.</a:t>
            </a:r>
            <a:br>
              <a:rPr lang="id-ID" sz="1400" b="1" dirty="0"/>
            </a:br>
            <a:endParaRPr lang="id-ID" sz="1400" b="1" dirty="0"/>
          </a:p>
          <a:p>
            <a:pPr algn="l">
              <a:buSzPct val="100000"/>
              <a:buFont typeface="+mj-lt"/>
              <a:buAutoNum type="arabicPeriod" startAt="3"/>
            </a:pPr>
            <a:r>
              <a:rPr lang="id-ID" sz="1400" b="1" dirty="0"/>
              <a:t> Customer Service and Support</a:t>
            </a:r>
          </a:p>
          <a:p>
            <a:pPr lvl="1" algn="l">
              <a:buSzPct val="100000"/>
              <a:buFont typeface="Wingdings" panose="05000000000000000000" pitchFamily="2" charset="2"/>
              <a:buChar char="§"/>
            </a:pPr>
            <a:r>
              <a:rPr lang="id-ID" sz="1400" b="1" dirty="0"/>
              <a:t>CRM membantu manajer customer service secara cepat membuat dan mengelola permintaan layanan pelanggan.</a:t>
            </a:r>
          </a:p>
          <a:p>
            <a:pPr lvl="1" algn="l">
              <a:buSzPct val="100000"/>
              <a:buFont typeface="Wingdings" panose="05000000000000000000" pitchFamily="2" charset="2"/>
              <a:buChar char="§"/>
            </a:pPr>
            <a:r>
              <a:rPr lang="id-ID" sz="1400" b="1" dirty="0"/>
              <a:t>CRM juga bisa membimbing representative customer service dalam menolong pelanggan yang mempunyai proble dengan suatu produk atau servise, dengan cara menyediakan data layanan yang relevan dan usulan untuk pemecahan suatu masalah</a:t>
            </a:r>
            <a:endParaRPr sz="1400" b="1" dirty="0"/>
          </a:p>
        </p:txBody>
      </p:sp>
      <p:sp>
        <p:nvSpPr>
          <p:cNvPr id="1928" name="Google Shape;192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1741599" y="307467"/>
            <a:ext cx="32" cy="32"/>
          </a:xfrm>
          <a:custGeom>
            <a:avLst/>
            <a:gdLst/>
            <a:ahLst/>
            <a:cxnLst/>
            <a:rect l="l" t="t" r="r" b="b"/>
            <a:pathLst>
              <a:path w="1" h="1" extrusionOk="0">
                <a:moveTo>
                  <a:pt x="0" y="1"/>
                </a:move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5" name="Google Shape;1965;p42"/>
          <p:cNvGrpSpPr/>
          <p:nvPr/>
        </p:nvGrpSpPr>
        <p:grpSpPr>
          <a:xfrm>
            <a:off x="6542433" y="1193579"/>
            <a:ext cx="2186002" cy="3482874"/>
            <a:chOff x="6542433" y="1193579"/>
            <a:chExt cx="2186002" cy="3482874"/>
          </a:xfrm>
        </p:grpSpPr>
        <p:sp>
          <p:nvSpPr>
            <p:cNvPr id="1966" name="Google Shape;1966;p42"/>
            <p:cNvSpPr/>
            <p:nvPr/>
          </p:nvSpPr>
          <p:spPr>
            <a:xfrm>
              <a:off x="6588489" y="3924143"/>
              <a:ext cx="469148" cy="528024"/>
            </a:xfrm>
            <a:custGeom>
              <a:avLst/>
              <a:gdLst/>
              <a:ahLst/>
              <a:cxnLst/>
              <a:rect l="l" t="t" r="r" b="b"/>
              <a:pathLst>
                <a:path w="14638" h="16475" extrusionOk="0">
                  <a:moveTo>
                    <a:pt x="10059" y="0"/>
                  </a:moveTo>
                  <a:lnTo>
                    <a:pt x="1" y="12465"/>
                  </a:lnTo>
                  <a:lnTo>
                    <a:pt x="3158" y="16475"/>
                  </a:lnTo>
                  <a:lnTo>
                    <a:pt x="14637" y="6115"/>
                  </a:lnTo>
                  <a:lnTo>
                    <a:pt x="10059"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6823031" y="2566088"/>
              <a:ext cx="703690" cy="1651537"/>
            </a:xfrm>
            <a:custGeom>
              <a:avLst/>
              <a:gdLst/>
              <a:ahLst/>
              <a:cxnLst/>
              <a:rect l="l" t="t" r="r" b="b"/>
              <a:pathLst>
                <a:path w="21956" h="51530" extrusionOk="0">
                  <a:moveTo>
                    <a:pt x="2624" y="0"/>
                  </a:moveTo>
                  <a:lnTo>
                    <a:pt x="2624" y="0"/>
                  </a:lnTo>
                  <a:cubicBezTo>
                    <a:pt x="2624" y="1"/>
                    <a:pt x="9642" y="29758"/>
                    <a:pt x="9775" y="30326"/>
                  </a:cubicBezTo>
                  <a:cubicBezTo>
                    <a:pt x="9926" y="30894"/>
                    <a:pt x="1" y="41888"/>
                    <a:pt x="1" y="41888"/>
                  </a:cubicBezTo>
                  <a:lnTo>
                    <a:pt x="5632" y="51529"/>
                  </a:lnTo>
                  <a:cubicBezTo>
                    <a:pt x="5632" y="51529"/>
                    <a:pt x="20619" y="36174"/>
                    <a:pt x="21288" y="34687"/>
                  </a:cubicBezTo>
                  <a:cubicBezTo>
                    <a:pt x="21956" y="33200"/>
                    <a:pt x="17328" y="2473"/>
                    <a:pt x="17328" y="2473"/>
                  </a:cubicBezTo>
                  <a:lnTo>
                    <a:pt x="26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2"/>
            <p:cNvSpPr/>
            <p:nvPr/>
          </p:nvSpPr>
          <p:spPr>
            <a:xfrm>
              <a:off x="7310351" y="2645348"/>
              <a:ext cx="121053" cy="363639"/>
            </a:xfrm>
            <a:custGeom>
              <a:avLst/>
              <a:gdLst/>
              <a:ahLst/>
              <a:cxnLst/>
              <a:rect l="l" t="t" r="r" b="b"/>
              <a:pathLst>
                <a:path w="3777" h="11346" extrusionOk="0">
                  <a:moveTo>
                    <a:pt x="2123" y="0"/>
                  </a:moveTo>
                  <a:lnTo>
                    <a:pt x="1805" y="67"/>
                  </a:lnTo>
                  <a:lnTo>
                    <a:pt x="1" y="2623"/>
                  </a:lnTo>
                  <a:cubicBezTo>
                    <a:pt x="1" y="2623"/>
                    <a:pt x="3727" y="11011"/>
                    <a:pt x="3777" y="11345"/>
                  </a:cubicBezTo>
                  <a:lnTo>
                    <a:pt x="21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2"/>
            <p:cNvSpPr/>
            <p:nvPr/>
          </p:nvSpPr>
          <p:spPr>
            <a:xfrm>
              <a:off x="6787712" y="2552146"/>
              <a:ext cx="964993" cy="1660639"/>
            </a:xfrm>
            <a:custGeom>
              <a:avLst/>
              <a:gdLst/>
              <a:ahLst/>
              <a:cxnLst/>
              <a:rect l="l" t="t" r="r" b="b"/>
              <a:pathLst>
                <a:path w="30109" h="51814" extrusionOk="0">
                  <a:moveTo>
                    <a:pt x="1103" y="1"/>
                  </a:moveTo>
                  <a:lnTo>
                    <a:pt x="819" y="1154"/>
                  </a:lnTo>
                  <a:cubicBezTo>
                    <a:pt x="0" y="4512"/>
                    <a:pt x="501" y="8054"/>
                    <a:pt x="2239" y="11062"/>
                  </a:cubicBezTo>
                  <a:lnTo>
                    <a:pt x="14787" y="32800"/>
                  </a:lnTo>
                  <a:cubicBezTo>
                    <a:pt x="15673" y="34337"/>
                    <a:pt x="16308" y="36008"/>
                    <a:pt x="16709" y="37745"/>
                  </a:cubicBezTo>
                  <a:lnTo>
                    <a:pt x="19833" y="51814"/>
                  </a:lnTo>
                  <a:lnTo>
                    <a:pt x="30109" y="51814"/>
                  </a:lnTo>
                  <a:cubicBezTo>
                    <a:pt x="30109" y="51814"/>
                    <a:pt x="28839" y="42173"/>
                    <a:pt x="27703" y="35122"/>
                  </a:cubicBezTo>
                  <a:cubicBezTo>
                    <a:pt x="26851" y="29809"/>
                    <a:pt x="19750" y="13318"/>
                    <a:pt x="16308" y="5531"/>
                  </a:cubicBezTo>
                  <a:lnTo>
                    <a:pt x="18430" y="2908"/>
                  </a:lnTo>
                  <a:lnTo>
                    <a:pt x="14720" y="2290"/>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6867484" y="2821462"/>
              <a:ext cx="405945" cy="534241"/>
            </a:xfrm>
            <a:custGeom>
              <a:avLst/>
              <a:gdLst/>
              <a:ahLst/>
              <a:cxnLst/>
              <a:rect l="l" t="t" r="r" b="b"/>
              <a:pathLst>
                <a:path w="12666" h="16669" extrusionOk="0">
                  <a:moveTo>
                    <a:pt x="2370" y="0"/>
                  </a:moveTo>
                  <a:cubicBezTo>
                    <a:pt x="2089" y="0"/>
                    <a:pt x="1811" y="34"/>
                    <a:pt x="1538" y="103"/>
                  </a:cubicBezTo>
                  <a:cubicBezTo>
                    <a:pt x="903" y="219"/>
                    <a:pt x="352" y="604"/>
                    <a:pt x="1" y="1138"/>
                  </a:cubicBezTo>
                  <a:lnTo>
                    <a:pt x="1" y="1155"/>
                  </a:lnTo>
                  <a:lnTo>
                    <a:pt x="1" y="1172"/>
                  </a:lnTo>
                  <a:cubicBezTo>
                    <a:pt x="101" y="1322"/>
                    <a:pt x="168" y="1439"/>
                    <a:pt x="218" y="1523"/>
                  </a:cubicBezTo>
                  <a:cubicBezTo>
                    <a:pt x="235" y="1556"/>
                    <a:pt x="268" y="1590"/>
                    <a:pt x="301" y="1623"/>
                  </a:cubicBezTo>
                  <a:cubicBezTo>
                    <a:pt x="285" y="1590"/>
                    <a:pt x="268" y="1539"/>
                    <a:pt x="235" y="1506"/>
                  </a:cubicBezTo>
                  <a:cubicBezTo>
                    <a:pt x="186" y="1426"/>
                    <a:pt x="138" y="1315"/>
                    <a:pt x="60" y="1158"/>
                  </a:cubicBezTo>
                  <a:lnTo>
                    <a:pt x="60" y="1158"/>
                  </a:lnTo>
                  <a:cubicBezTo>
                    <a:pt x="412" y="648"/>
                    <a:pt x="959" y="302"/>
                    <a:pt x="1571" y="203"/>
                  </a:cubicBezTo>
                  <a:cubicBezTo>
                    <a:pt x="1820" y="148"/>
                    <a:pt x="2073" y="123"/>
                    <a:pt x="2329" y="123"/>
                  </a:cubicBezTo>
                  <a:cubicBezTo>
                    <a:pt x="2538" y="123"/>
                    <a:pt x="2748" y="139"/>
                    <a:pt x="2958" y="169"/>
                  </a:cubicBezTo>
                  <a:cubicBezTo>
                    <a:pt x="3493" y="286"/>
                    <a:pt x="4028" y="437"/>
                    <a:pt x="4562" y="637"/>
                  </a:cubicBezTo>
                  <a:cubicBezTo>
                    <a:pt x="5164" y="821"/>
                    <a:pt x="5748" y="1072"/>
                    <a:pt x="6317" y="1356"/>
                  </a:cubicBezTo>
                  <a:cubicBezTo>
                    <a:pt x="6935" y="1673"/>
                    <a:pt x="7419" y="2191"/>
                    <a:pt x="7687" y="2843"/>
                  </a:cubicBezTo>
                  <a:cubicBezTo>
                    <a:pt x="7804" y="3177"/>
                    <a:pt x="7837" y="3544"/>
                    <a:pt x="7737" y="3895"/>
                  </a:cubicBezTo>
                  <a:cubicBezTo>
                    <a:pt x="7620" y="4246"/>
                    <a:pt x="7469" y="4597"/>
                    <a:pt x="7286" y="4931"/>
                  </a:cubicBezTo>
                  <a:cubicBezTo>
                    <a:pt x="7085" y="5299"/>
                    <a:pt x="6968" y="5700"/>
                    <a:pt x="6968" y="6118"/>
                  </a:cubicBezTo>
                  <a:cubicBezTo>
                    <a:pt x="7002" y="6552"/>
                    <a:pt x="7202" y="6953"/>
                    <a:pt x="7520" y="7254"/>
                  </a:cubicBezTo>
                  <a:cubicBezTo>
                    <a:pt x="7887" y="7588"/>
                    <a:pt x="8322" y="7855"/>
                    <a:pt x="8789" y="8006"/>
                  </a:cubicBezTo>
                  <a:cubicBezTo>
                    <a:pt x="9241" y="8173"/>
                    <a:pt x="9692" y="8306"/>
                    <a:pt x="10109" y="8524"/>
                  </a:cubicBezTo>
                  <a:cubicBezTo>
                    <a:pt x="10895" y="8908"/>
                    <a:pt x="11530" y="9543"/>
                    <a:pt x="11947" y="10328"/>
                  </a:cubicBezTo>
                  <a:cubicBezTo>
                    <a:pt x="12332" y="11030"/>
                    <a:pt x="12515" y="11815"/>
                    <a:pt x="12482" y="12617"/>
                  </a:cubicBezTo>
                  <a:cubicBezTo>
                    <a:pt x="12449" y="13302"/>
                    <a:pt x="12231" y="13987"/>
                    <a:pt x="11847" y="14572"/>
                  </a:cubicBezTo>
                  <a:cubicBezTo>
                    <a:pt x="11296" y="15424"/>
                    <a:pt x="10494" y="16076"/>
                    <a:pt x="9525" y="16410"/>
                  </a:cubicBezTo>
                  <a:cubicBezTo>
                    <a:pt x="9174" y="16527"/>
                    <a:pt x="8806" y="16610"/>
                    <a:pt x="8439" y="16661"/>
                  </a:cubicBezTo>
                  <a:cubicBezTo>
                    <a:pt x="8472" y="16666"/>
                    <a:pt x="8505" y="16668"/>
                    <a:pt x="8539" y="16668"/>
                  </a:cubicBezTo>
                  <a:cubicBezTo>
                    <a:pt x="8606" y="16668"/>
                    <a:pt x="8672" y="16661"/>
                    <a:pt x="8739" y="16661"/>
                  </a:cubicBezTo>
                  <a:cubicBezTo>
                    <a:pt x="9007" y="16627"/>
                    <a:pt x="9291" y="16577"/>
                    <a:pt x="9558" y="16494"/>
                  </a:cubicBezTo>
                  <a:cubicBezTo>
                    <a:pt x="10544" y="16159"/>
                    <a:pt x="11396" y="15508"/>
                    <a:pt x="11947" y="14639"/>
                  </a:cubicBezTo>
                  <a:cubicBezTo>
                    <a:pt x="12348" y="14037"/>
                    <a:pt x="12582" y="13336"/>
                    <a:pt x="12632" y="12617"/>
                  </a:cubicBezTo>
                  <a:cubicBezTo>
                    <a:pt x="12666" y="11798"/>
                    <a:pt x="12482" y="10980"/>
                    <a:pt x="12098" y="10245"/>
                  </a:cubicBezTo>
                  <a:cubicBezTo>
                    <a:pt x="11663" y="9426"/>
                    <a:pt x="10995" y="8774"/>
                    <a:pt x="10176" y="8356"/>
                  </a:cubicBezTo>
                  <a:cubicBezTo>
                    <a:pt x="9341" y="7922"/>
                    <a:pt x="8338" y="7805"/>
                    <a:pt x="7637" y="7120"/>
                  </a:cubicBezTo>
                  <a:cubicBezTo>
                    <a:pt x="7353" y="6853"/>
                    <a:pt x="7185" y="6502"/>
                    <a:pt x="7152" y="6118"/>
                  </a:cubicBezTo>
                  <a:cubicBezTo>
                    <a:pt x="7152" y="5733"/>
                    <a:pt x="7252" y="5349"/>
                    <a:pt x="7453" y="5015"/>
                  </a:cubicBezTo>
                  <a:cubicBezTo>
                    <a:pt x="7637" y="4681"/>
                    <a:pt x="7804" y="4313"/>
                    <a:pt x="7921" y="3929"/>
                  </a:cubicBezTo>
                  <a:cubicBezTo>
                    <a:pt x="8004" y="3544"/>
                    <a:pt x="7987" y="3143"/>
                    <a:pt x="7837" y="2776"/>
                  </a:cubicBezTo>
                  <a:cubicBezTo>
                    <a:pt x="7570" y="2108"/>
                    <a:pt x="7052" y="1539"/>
                    <a:pt x="6383" y="1222"/>
                  </a:cubicBezTo>
                  <a:cubicBezTo>
                    <a:pt x="5815" y="921"/>
                    <a:pt x="5214" y="687"/>
                    <a:pt x="4596" y="487"/>
                  </a:cubicBezTo>
                  <a:cubicBezTo>
                    <a:pt x="4078" y="303"/>
                    <a:pt x="3526" y="153"/>
                    <a:pt x="2975" y="52"/>
                  </a:cubicBezTo>
                  <a:cubicBezTo>
                    <a:pt x="2773" y="18"/>
                    <a:pt x="2571" y="0"/>
                    <a:pt x="237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7434609" y="3271348"/>
              <a:ext cx="275277" cy="628180"/>
            </a:xfrm>
            <a:custGeom>
              <a:avLst/>
              <a:gdLst/>
              <a:ahLst/>
              <a:cxnLst/>
              <a:rect l="l" t="t" r="r" b="b"/>
              <a:pathLst>
                <a:path w="8589" h="19600" extrusionOk="0">
                  <a:moveTo>
                    <a:pt x="3275" y="0"/>
                  </a:moveTo>
                  <a:lnTo>
                    <a:pt x="3275" y="0"/>
                  </a:lnTo>
                  <a:cubicBezTo>
                    <a:pt x="2958" y="134"/>
                    <a:pt x="2657" y="301"/>
                    <a:pt x="2389" y="518"/>
                  </a:cubicBezTo>
                  <a:cubicBezTo>
                    <a:pt x="1671" y="1120"/>
                    <a:pt x="1153" y="1939"/>
                    <a:pt x="919" y="2858"/>
                  </a:cubicBezTo>
                  <a:cubicBezTo>
                    <a:pt x="769" y="3492"/>
                    <a:pt x="769" y="4144"/>
                    <a:pt x="919" y="4779"/>
                  </a:cubicBezTo>
                  <a:cubicBezTo>
                    <a:pt x="1103" y="5497"/>
                    <a:pt x="1337" y="6183"/>
                    <a:pt x="1604" y="6868"/>
                  </a:cubicBezTo>
                  <a:cubicBezTo>
                    <a:pt x="1855" y="7586"/>
                    <a:pt x="2089" y="8388"/>
                    <a:pt x="1938" y="9207"/>
                  </a:cubicBezTo>
                  <a:cubicBezTo>
                    <a:pt x="1805" y="10009"/>
                    <a:pt x="1287" y="10744"/>
                    <a:pt x="953" y="11579"/>
                  </a:cubicBezTo>
                  <a:cubicBezTo>
                    <a:pt x="0" y="13969"/>
                    <a:pt x="969" y="16675"/>
                    <a:pt x="3208" y="17929"/>
                  </a:cubicBezTo>
                  <a:cubicBezTo>
                    <a:pt x="3776" y="18246"/>
                    <a:pt x="4394" y="18463"/>
                    <a:pt x="5029" y="18547"/>
                  </a:cubicBezTo>
                  <a:cubicBezTo>
                    <a:pt x="5614" y="18647"/>
                    <a:pt x="6132" y="18697"/>
                    <a:pt x="6600" y="18764"/>
                  </a:cubicBezTo>
                  <a:cubicBezTo>
                    <a:pt x="6984" y="18831"/>
                    <a:pt x="7369" y="18931"/>
                    <a:pt x="7736" y="19065"/>
                  </a:cubicBezTo>
                  <a:cubicBezTo>
                    <a:pt x="8037" y="19198"/>
                    <a:pt x="8321" y="19382"/>
                    <a:pt x="8588" y="19599"/>
                  </a:cubicBezTo>
                  <a:cubicBezTo>
                    <a:pt x="8521" y="19533"/>
                    <a:pt x="8471" y="19466"/>
                    <a:pt x="8405" y="19416"/>
                  </a:cubicBezTo>
                  <a:cubicBezTo>
                    <a:pt x="8204" y="19249"/>
                    <a:pt x="7987" y="19115"/>
                    <a:pt x="7770" y="18998"/>
                  </a:cubicBezTo>
                  <a:cubicBezTo>
                    <a:pt x="7402" y="18848"/>
                    <a:pt x="7001" y="18731"/>
                    <a:pt x="6617" y="18664"/>
                  </a:cubicBezTo>
                  <a:cubicBezTo>
                    <a:pt x="6149" y="18580"/>
                    <a:pt x="5631" y="18530"/>
                    <a:pt x="5046" y="18430"/>
                  </a:cubicBezTo>
                  <a:cubicBezTo>
                    <a:pt x="4428" y="18330"/>
                    <a:pt x="3826" y="18112"/>
                    <a:pt x="3275" y="17795"/>
                  </a:cubicBezTo>
                  <a:cubicBezTo>
                    <a:pt x="2657" y="17444"/>
                    <a:pt x="2105" y="16943"/>
                    <a:pt x="1688" y="16358"/>
                  </a:cubicBezTo>
                  <a:cubicBezTo>
                    <a:pt x="719" y="14988"/>
                    <a:pt x="518" y="13217"/>
                    <a:pt x="1120" y="11646"/>
                  </a:cubicBezTo>
                  <a:cubicBezTo>
                    <a:pt x="1454" y="10844"/>
                    <a:pt x="1972" y="10092"/>
                    <a:pt x="2122" y="9240"/>
                  </a:cubicBezTo>
                  <a:cubicBezTo>
                    <a:pt x="2272" y="8371"/>
                    <a:pt x="2022" y="7536"/>
                    <a:pt x="1771" y="6817"/>
                  </a:cubicBezTo>
                  <a:cubicBezTo>
                    <a:pt x="1504" y="6132"/>
                    <a:pt x="1253" y="5447"/>
                    <a:pt x="1069" y="4746"/>
                  </a:cubicBezTo>
                  <a:cubicBezTo>
                    <a:pt x="919" y="4127"/>
                    <a:pt x="902" y="3492"/>
                    <a:pt x="1053" y="2891"/>
                  </a:cubicBezTo>
                  <a:cubicBezTo>
                    <a:pt x="1253" y="1989"/>
                    <a:pt x="1738" y="1187"/>
                    <a:pt x="2440" y="585"/>
                  </a:cubicBezTo>
                  <a:cubicBezTo>
                    <a:pt x="2707" y="368"/>
                    <a:pt x="2974" y="184"/>
                    <a:pt x="327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7399802" y="4034427"/>
              <a:ext cx="156372" cy="193903"/>
            </a:xfrm>
            <a:custGeom>
              <a:avLst/>
              <a:gdLst/>
              <a:ahLst/>
              <a:cxnLst/>
              <a:rect l="l" t="t" r="r" b="b"/>
              <a:pathLst>
                <a:path w="4879" h="6050" extrusionOk="0">
                  <a:moveTo>
                    <a:pt x="0" y="1"/>
                  </a:moveTo>
                  <a:cubicBezTo>
                    <a:pt x="0" y="34"/>
                    <a:pt x="451" y="151"/>
                    <a:pt x="1120" y="486"/>
                  </a:cubicBezTo>
                  <a:cubicBezTo>
                    <a:pt x="1504" y="686"/>
                    <a:pt x="1871" y="920"/>
                    <a:pt x="2206" y="1187"/>
                  </a:cubicBezTo>
                  <a:cubicBezTo>
                    <a:pt x="3041" y="1839"/>
                    <a:pt x="3726" y="2691"/>
                    <a:pt x="4177" y="3643"/>
                  </a:cubicBezTo>
                  <a:cubicBezTo>
                    <a:pt x="4361" y="4028"/>
                    <a:pt x="4511" y="4445"/>
                    <a:pt x="4628" y="4863"/>
                  </a:cubicBezTo>
                  <a:cubicBezTo>
                    <a:pt x="4812" y="5582"/>
                    <a:pt x="4829" y="6049"/>
                    <a:pt x="4862" y="6049"/>
                  </a:cubicBezTo>
                  <a:cubicBezTo>
                    <a:pt x="4879" y="5932"/>
                    <a:pt x="4879" y="5832"/>
                    <a:pt x="4879" y="5715"/>
                  </a:cubicBezTo>
                  <a:cubicBezTo>
                    <a:pt x="4879" y="5598"/>
                    <a:pt x="4862" y="5465"/>
                    <a:pt x="4846" y="5331"/>
                  </a:cubicBezTo>
                  <a:cubicBezTo>
                    <a:pt x="4829" y="5164"/>
                    <a:pt x="4795" y="4997"/>
                    <a:pt x="4762" y="4830"/>
                  </a:cubicBezTo>
                  <a:cubicBezTo>
                    <a:pt x="4662" y="4395"/>
                    <a:pt x="4528" y="3978"/>
                    <a:pt x="4328" y="3577"/>
                  </a:cubicBezTo>
                  <a:cubicBezTo>
                    <a:pt x="3876" y="2574"/>
                    <a:pt x="3191" y="1705"/>
                    <a:pt x="2306" y="1054"/>
                  </a:cubicBezTo>
                  <a:cubicBezTo>
                    <a:pt x="1955" y="786"/>
                    <a:pt x="1571" y="552"/>
                    <a:pt x="1170" y="369"/>
                  </a:cubicBezTo>
                  <a:cubicBezTo>
                    <a:pt x="1019" y="285"/>
                    <a:pt x="852" y="235"/>
                    <a:pt x="702" y="168"/>
                  </a:cubicBezTo>
                  <a:cubicBezTo>
                    <a:pt x="585" y="118"/>
                    <a:pt x="451" y="85"/>
                    <a:pt x="334" y="68"/>
                  </a:cubicBezTo>
                  <a:cubicBezTo>
                    <a:pt x="234" y="18"/>
                    <a:pt x="117" y="1"/>
                    <a:pt x="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7173273" y="2622849"/>
              <a:ext cx="213165" cy="312295"/>
            </a:xfrm>
            <a:custGeom>
              <a:avLst/>
              <a:gdLst/>
              <a:ahLst/>
              <a:cxnLst/>
              <a:rect l="l" t="t" r="r" b="b"/>
              <a:pathLst>
                <a:path w="6651" h="9744" extrusionOk="0">
                  <a:moveTo>
                    <a:pt x="1404" y="0"/>
                  </a:moveTo>
                  <a:cubicBezTo>
                    <a:pt x="1404" y="0"/>
                    <a:pt x="1370" y="34"/>
                    <a:pt x="1304" y="101"/>
                  </a:cubicBezTo>
                  <a:cubicBezTo>
                    <a:pt x="1220" y="201"/>
                    <a:pt x="1120" y="318"/>
                    <a:pt x="1053" y="418"/>
                  </a:cubicBezTo>
                  <a:cubicBezTo>
                    <a:pt x="769" y="836"/>
                    <a:pt x="535" y="1287"/>
                    <a:pt x="368" y="1772"/>
                  </a:cubicBezTo>
                  <a:cubicBezTo>
                    <a:pt x="117" y="2473"/>
                    <a:pt x="0" y="3225"/>
                    <a:pt x="17" y="3977"/>
                  </a:cubicBezTo>
                  <a:cubicBezTo>
                    <a:pt x="50" y="5865"/>
                    <a:pt x="986" y="7619"/>
                    <a:pt x="2557" y="8655"/>
                  </a:cubicBezTo>
                  <a:cubicBezTo>
                    <a:pt x="3175" y="9090"/>
                    <a:pt x="3877" y="9407"/>
                    <a:pt x="4595" y="9574"/>
                  </a:cubicBezTo>
                  <a:cubicBezTo>
                    <a:pt x="5045" y="9679"/>
                    <a:pt x="5495" y="9744"/>
                    <a:pt x="5945" y="9744"/>
                  </a:cubicBezTo>
                  <a:cubicBezTo>
                    <a:pt x="5997" y="9744"/>
                    <a:pt x="6048" y="9743"/>
                    <a:pt x="6099" y="9741"/>
                  </a:cubicBezTo>
                  <a:cubicBezTo>
                    <a:pt x="6233" y="9741"/>
                    <a:pt x="6383" y="9725"/>
                    <a:pt x="6517" y="9708"/>
                  </a:cubicBezTo>
                  <a:cubicBezTo>
                    <a:pt x="6600" y="9691"/>
                    <a:pt x="6650" y="9675"/>
                    <a:pt x="6650" y="9675"/>
                  </a:cubicBezTo>
                  <a:cubicBezTo>
                    <a:pt x="6650" y="9666"/>
                    <a:pt x="6625" y="9663"/>
                    <a:pt x="6577" y="9663"/>
                  </a:cubicBezTo>
                  <a:cubicBezTo>
                    <a:pt x="6510" y="9663"/>
                    <a:pt x="6399" y="9668"/>
                    <a:pt x="6250" y="9668"/>
                  </a:cubicBezTo>
                  <a:cubicBezTo>
                    <a:pt x="5898" y="9668"/>
                    <a:pt x="5333" y="9641"/>
                    <a:pt x="4629" y="9457"/>
                  </a:cubicBezTo>
                  <a:cubicBezTo>
                    <a:pt x="3927" y="9257"/>
                    <a:pt x="3259" y="8939"/>
                    <a:pt x="2657" y="8522"/>
                  </a:cubicBezTo>
                  <a:cubicBezTo>
                    <a:pt x="1153" y="7486"/>
                    <a:pt x="234" y="5798"/>
                    <a:pt x="184" y="3977"/>
                  </a:cubicBezTo>
                  <a:cubicBezTo>
                    <a:pt x="167" y="3242"/>
                    <a:pt x="268" y="2507"/>
                    <a:pt x="485" y="1805"/>
                  </a:cubicBezTo>
                  <a:cubicBezTo>
                    <a:pt x="886" y="619"/>
                    <a:pt x="1437" y="17"/>
                    <a:pt x="14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6893733" y="3575503"/>
              <a:ext cx="311173" cy="452802"/>
            </a:xfrm>
            <a:custGeom>
              <a:avLst/>
              <a:gdLst/>
              <a:ahLst/>
              <a:cxnLst/>
              <a:rect l="l" t="t" r="r" b="b"/>
              <a:pathLst>
                <a:path w="9709" h="14128" extrusionOk="0">
                  <a:moveTo>
                    <a:pt x="6216" y="1"/>
                  </a:moveTo>
                  <a:cubicBezTo>
                    <a:pt x="6266" y="34"/>
                    <a:pt x="6333" y="84"/>
                    <a:pt x="6400" y="118"/>
                  </a:cubicBezTo>
                  <a:cubicBezTo>
                    <a:pt x="6517" y="185"/>
                    <a:pt x="6701" y="302"/>
                    <a:pt x="6935" y="452"/>
                  </a:cubicBezTo>
                  <a:cubicBezTo>
                    <a:pt x="7569" y="870"/>
                    <a:pt x="8138" y="1388"/>
                    <a:pt x="8605" y="2006"/>
                  </a:cubicBezTo>
                  <a:cubicBezTo>
                    <a:pt x="8940" y="2424"/>
                    <a:pt x="9173" y="2891"/>
                    <a:pt x="9341" y="3393"/>
                  </a:cubicBezTo>
                  <a:cubicBezTo>
                    <a:pt x="9508" y="3961"/>
                    <a:pt x="9541" y="4579"/>
                    <a:pt x="9441" y="5164"/>
                  </a:cubicBezTo>
                  <a:cubicBezTo>
                    <a:pt x="9324" y="5815"/>
                    <a:pt x="9023" y="6434"/>
                    <a:pt x="8539" y="6885"/>
                  </a:cubicBezTo>
                  <a:cubicBezTo>
                    <a:pt x="8054" y="7369"/>
                    <a:pt x="7269" y="7536"/>
                    <a:pt x="6767" y="8155"/>
                  </a:cubicBezTo>
                  <a:cubicBezTo>
                    <a:pt x="6517" y="8455"/>
                    <a:pt x="6350" y="8806"/>
                    <a:pt x="6266" y="9174"/>
                  </a:cubicBezTo>
                  <a:cubicBezTo>
                    <a:pt x="6183" y="9525"/>
                    <a:pt x="6133" y="9892"/>
                    <a:pt x="6099" y="10243"/>
                  </a:cubicBezTo>
                  <a:cubicBezTo>
                    <a:pt x="6049" y="10945"/>
                    <a:pt x="5999" y="11630"/>
                    <a:pt x="5765" y="12215"/>
                  </a:cubicBezTo>
                  <a:cubicBezTo>
                    <a:pt x="5548" y="12766"/>
                    <a:pt x="5130" y="13234"/>
                    <a:pt x="4612" y="13518"/>
                  </a:cubicBezTo>
                  <a:cubicBezTo>
                    <a:pt x="4144" y="13769"/>
                    <a:pt x="3643" y="13936"/>
                    <a:pt x="3108" y="13986"/>
                  </a:cubicBezTo>
                  <a:cubicBezTo>
                    <a:pt x="2924" y="13998"/>
                    <a:pt x="2739" y="14004"/>
                    <a:pt x="2553" y="14004"/>
                  </a:cubicBezTo>
                  <a:cubicBezTo>
                    <a:pt x="1981" y="14004"/>
                    <a:pt x="1404" y="13945"/>
                    <a:pt x="836" y="13819"/>
                  </a:cubicBezTo>
                  <a:lnTo>
                    <a:pt x="218" y="13685"/>
                  </a:lnTo>
                  <a:cubicBezTo>
                    <a:pt x="134" y="13668"/>
                    <a:pt x="67" y="13668"/>
                    <a:pt x="0" y="13652"/>
                  </a:cubicBezTo>
                  <a:lnTo>
                    <a:pt x="0" y="13652"/>
                  </a:lnTo>
                  <a:cubicBezTo>
                    <a:pt x="67" y="13685"/>
                    <a:pt x="134" y="13718"/>
                    <a:pt x="201" y="13735"/>
                  </a:cubicBezTo>
                  <a:cubicBezTo>
                    <a:pt x="351" y="13769"/>
                    <a:pt x="552" y="13819"/>
                    <a:pt x="819" y="13886"/>
                  </a:cubicBezTo>
                  <a:cubicBezTo>
                    <a:pt x="1449" y="14054"/>
                    <a:pt x="2102" y="14128"/>
                    <a:pt x="2750" y="14128"/>
                  </a:cubicBezTo>
                  <a:cubicBezTo>
                    <a:pt x="2875" y="14128"/>
                    <a:pt x="3000" y="14125"/>
                    <a:pt x="3125" y="14119"/>
                  </a:cubicBezTo>
                  <a:cubicBezTo>
                    <a:pt x="3676" y="14069"/>
                    <a:pt x="4194" y="13902"/>
                    <a:pt x="4679" y="13652"/>
                  </a:cubicBezTo>
                  <a:cubicBezTo>
                    <a:pt x="5247" y="13351"/>
                    <a:pt x="5681" y="12866"/>
                    <a:pt x="5932" y="12282"/>
                  </a:cubicBezTo>
                  <a:cubicBezTo>
                    <a:pt x="6183" y="11663"/>
                    <a:pt x="6216" y="10962"/>
                    <a:pt x="6283" y="10260"/>
                  </a:cubicBezTo>
                  <a:cubicBezTo>
                    <a:pt x="6350" y="9575"/>
                    <a:pt x="6433" y="8823"/>
                    <a:pt x="6901" y="8271"/>
                  </a:cubicBezTo>
                  <a:cubicBezTo>
                    <a:pt x="7352" y="7703"/>
                    <a:pt x="8121" y="7536"/>
                    <a:pt x="8655" y="7018"/>
                  </a:cubicBezTo>
                  <a:cubicBezTo>
                    <a:pt x="9157" y="6534"/>
                    <a:pt x="9491" y="5899"/>
                    <a:pt x="9608" y="5197"/>
                  </a:cubicBezTo>
                  <a:cubicBezTo>
                    <a:pt x="9708" y="4579"/>
                    <a:pt x="9658" y="3944"/>
                    <a:pt x="9474" y="3342"/>
                  </a:cubicBezTo>
                  <a:cubicBezTo>
                    <a:pt x="9307" y="2825"/>
                    <a:pt x="9057" y="2340"/>
                    <a:pt x="8722" y="1922"/>
                  </a:cubicBezTo>
                  <a:cubicBezTo>
                    <a:pt x="8221" y="1304"/>
                    <a:pt x="7636" y="786"/>
                    <a:pt x="6968" y="385"/>
                  </a:cubicBezTo>
                  <a:cubicBezTo>
                    <a:pt x="6734" y="251"/>
                    <a:pt x="6550" y="151"/>
                    <a:pt x="6417" y="84"/>
                  </a:cubicBezTo>
                  <a:cubicBezTo>
                    <a:pt x="6350" y="51"/>
                    <a:pt x="6283" y="18"/>
                    <a:pt x="62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6894791" y="1202296"/>
              <a:ext cx="649077" cy="652410"/>
            </a:xfrm>
            <a:custGeom>
              <a:avLst/>
              <a:gdLst/>
              <a:ahLst/>
              <a:cxnLst/>
              <a:rect l="l" t="t" r="r" b="b"/>
              <a:pathLst>
                <a:path w="20252" h="20356" extrusionOk="0">
                  <a:moveTo>
                    <a:pt x="6362" y="0"/>
                  </a:moveTo>
                  <a:cubicBezTo>
                    <a:pt x="4673" y="0"/>
                    <a:pt x="3009" y="1120"/>
                    <a:pt x="2173" y="2636"/>
                  </a:cubicBezTo>
                  <a:cubicBezTo>
                    <a:pt x="1187" y="4424"/>
                    <a:pt x="1170" y="6612"/>
                    <a:pt x="1638" y="8601"/>
                  </a:cubicBezTo>
                  <a:cubicBezTo>
                    <a:pt x="1839" y="9436"/>
                    <a:pt x="2106" y="10305"/>
                    <a:pt x="1922" y="11140"/>
                  </a:cubicBezTo>
                  <a:cubicBezTo>
                    <a:pt x="1705" y="12043"/>
                    <a:pt x="1003" y="12728"/>
                    <a:pt x="653" y="13597"/>
                  </a:cubicBezTo>
                  <a:cubicBezTo>
                    <a:pt x="1" y="15234"/>
                    <a:pt x="836" y="17072"/>
                    <a:pt x="1655" y="18659"/>
                  </a:cubicBezTo>
                  <a:cubicBezTo>
                    <a:pt x="2023" y="19378"/>
                    <a:pt x="2490" y="20180"/>
                    <a:pt x="3292" y="20330"/>
                  </a:cubicBezTo>
                  <a:cubicBezTo>
                    <a:pt x="3383" y="20347"/>
                    <a:pt x="3473" y="20355"/>
                    <a:pt x="3562" y="20355"/>
                  </a:cubicBezTo>
                  <a:cubicBezTo>
                    <a:pt x="4339" y="20355"/>
                    <a:pt x="5040" y="19742"/>
                    <a:pt x="5715" y="19277"/>
                  </a:cubicBezTo>
                  <a:cubicBezTo>
                    <a:pt x="6775" y="18566"/>
                    <a:pt x="8029" y="18189"/>
                    <a:pt x="9294" y="18189"/>
                  </a:cubicBezTo>
                  <a:cubicBezTo>
                    <a:pt x="9605" y="18189"/>
                    <a:pt x="9917" y="18212"/>
                    <a:pt x="10227" y="18258"/>
                  </a:cubicBezTo>
                  <a:cubicBezTo>
                    <a:pt x="11998" y="18542"/>
                    <a:pt x="13635" y="19561"/>
                    <a:pt x="15423" y="19595"/>
                  </a:cubicBezTo>
                  <a:cubicBezTo>
                    <a:pt x="15439" y="19595"/>
                    <a:pt x="15455" y="19595"/>
                    <a:pt x="15472" y="19595"/>
                  </a:cubicBezTo>
                  <a:cubicBezTo>
                    <a:pt x="17107" y="19595"/>
                    <a:pt x="18623" y="18763"/>
                    <a:pt x="19516" y="17406"/>
                  </a:cubicBezTo>
                  <a:cubicBezTo>
                    <a:pt x="20051" y="16571"/>
                    <a:pt x="20252" y="15317"/>
                    <a:pt x="19466" y="14699"/>
                  </a:cubicBezTo>
                  <a:cubicBezTo>
                    <a:pt x="18965" y="14298"/>
                    <a:pt x="18180" y="14315"/>
                    <a:pt x="17745" y="13830"/>
                  </a:cubicBezTo>
                  <a:cubicBezTo>
                    <a:pt x="17194" y="13262"/>
                    <a:pt x="17428" y="12343"/>
                    <a:pt x="17712" y="11608"/>
                  </a:cubicBezTo>
                  <a:cubicBezTo>
                    <a:pt x="17996" y="10856"/>
                    <a:pt x="18263" y="9971"/>
                    <a:pt x="17779" y="9353"/>
                  </a:cubicBezTo>
                  <a:cubicBezTo>
                    <a:pt x="17211" y="8651"/>
                    <a:pt x="16008" y="8784"/>
                    <a:pt x="15490" y="8083"/>
                  </a:cubicBezTo>
                  <a:cubicBezTo>
                    <a:pt x="14938" y="7331"/>
                    <a:pt x="15523" y="6278"/>
                    <a:pt x="15490" y="5343"/>
                  </a:cubicBezTo>
                  <a:cubicBezTo>
                    <a:pt x="15473" y="4524"/>
                    <a:pt x="14938" y="3772"/>
                    <a:pt x="14270" y="3271"/>
                  </a:cubicBezTo>
                  <a:cubicBezTo>
                    <a:pt x="13602" y="2786"/>
                    <a:pt x="13501" y="2636"/>
                    <a:pt x="12582" y="948"/>
                  </a:cubicBezTo>
                  <a:lnTo>
                    <a:pt x="7269" y="113"/>
                  </a:lnTo>
                  <a:cubicBezTo>
                    <a:pt x="6969" y="37"/>
                    <a:pt x="6665" y="0"/>
                    <a:pt x="63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2"/>
            <p:cNvSpPr/>
            <p:nvPr/>
          </p:nvSpPr>
          <p:spPr>
            <a:xfrm>
              <a:off x="6742585" y="1726122"/>
              <a:ext cx="1021914" cy="919258"/>
            </a:xfrm>
            <a:custGeom>
              <a:avLst/>
              <a:gdLst/>
              <a:ahLst/>
              <a:cxnLst/>
              <a:rect l="l" t="t" r="r" b="b"/>
              <a:pathLst>
                <a:path w="31885" h="28682" extrusionOk="0">
                  <a:moveTo>
                    <a:pt x="7711" y="0"/>
                  </a:moveTo>
                  <a:cubicBezTo>
                    <a:pt x="5066" y="0"/>
                    <a:pt x="1" y="900"/>
                    <a:pt x="372" y="7862"/>
                  </a:cubicBezTo>
                  <a:cubicBezTo>
                    <a:pt x="539" y="11288"/>
                    <a:pt x="4165" y="17954"/>
                    <a:pt x="4817" y="19592"/>
                  </a:cubicBezTo>
                  <a:cubicBezTo>
                    <a:pt x="4165" y="21664"/>
                    <a:pt x="2260" y="24888"/>
                    <a:pt x="1843" y="27344"/>
                  </a:cubicBezTo>
                  <a:lnTo>
                    <a:pt x="19838" y="28681"/>
                  </a:lnTo>
                  <a:lnTo>
                    <a:pt x="19721" y="17854"/>
                  </a:lnTo>
                  <a:lnTo>
                    <a:pt x="20991" y="18623"/>
                  </a:lnTo>
                  <a:lnTo>
                    <a:pt x="31885" y="18088"/>
                  </a:lnTo>
                  <a:lnTo>
                    <a:pt x="31517" y="12842"/>
                  </a:lnTo>
                  <a:lnTo>
                    <a:pt x="23614" y="13159"/>
                  </a:lnTo>
                  <a:cubicBezTo>
                    <a:pt x="21829" y="1309"/>
                    <a:pt x="17445" y="703"/>
                    <a:pt x="16567" y="703"/>
                  </a:cubicBezTo>
                  <a:cubicBezTo>
                    <a:pt x="16467" y="703"/>
                    <a:pt x="16412" y="711"/>
                    <a:pt x="16412" y="711"/>
                  </a:cubicBezTo>
                  <a:lnTo>
                    <a:pt x="9261" y="110"/>
                  </a:lnTo>
                  <a:cubicBezTo>
                    <a:pt x="9261" y="110"/>
                    <a:pt x="8633" y="0"/>
                    <a:pt x="7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2"/>
            <p:cNvSpPr/>
            <p:nvPr/>
          </p:nvSpPr>
          <p:spPr>
            <a:xfrm>
              <a:off x="7382656" y="2039667"/>
              <a:ext cx="63747" cy="258708"/>
            </a:xfrm>
            <a:custGeom>
              <a:avLst/>
              <a:gdLst/>
              <a:ahLst/>
              <a:cxnLst/>
              <a:rect l="l" t="t" r="r" b="b"/>
              <a:pathLst>
                <a:path w="1989" h="8072" extrusionOk="0">
                  <a:moveTo>
                    <a:pt x="552" y="1"/>
                  </a:moveTo>
                  <a:cubicBezTo>
                    <a:pt x="1053" y="853"/>
                    <a:pt x="1237" y="1856"/>
                    <a:pt x="1070" y="2825"/>
                  </a:cubicBezTo>
                  <a:cubicBezTo>
                    <a:pt x="886" y="4028"/>
                    <a:pt x="452" y="5364"/>
                    <a:pt x="218" y="6467"/>
                  </a:cubicBezTo>
                  <a:cubicBezTo>
                    <a:pt x="0" y="7570"/>
                    <a:pt x="251" y="8071"/>
                    <a:pt x="251" y="8071"/>
                  </a:cubicBezTo>
                  <a:lnTo>
                    <a:pt x="1989" y="7653"/>
                  </a:lnTo>
                  <a:cubicBezTo>
                    <a:pt x="1387" y="5548"/>
                    <a:pt x="1855" y="4562"/>
                    <a:pt x="1838" y="2641"/>
                  </a:cubicBezTo>
                  <a:cubicBezTo>
                    <a:pt x="1805" y="1421"/>
                    <a:pt x="552" y="1"/>
                    <a:pt x="552"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2"/>
            <p:cNvSpPr/>
            <p:nvPr/>
          </p:nvSpPr>
          <p:spPr>
            <a:xfrm>
              <a:off x="7342497" y="1976496"/>
              <a:ext cx="81407" cy="321878"/>
            </a:xfrm>
            <a:custGeom>
              <a:avLst/>
              <a:gdLst/>
              <a:ahLst/>
              <a:cxnLst/>
              <a:rect l="l" t="t" r="r" b="b"/>
              <a:pathLst>
                <a:path w="2540" h="10043" extrusionOk="0">
                  <a:moveTo>
                    <a:pt x="17" y="0"/>
                  </a:moveTo>
                  <a:cubicBezTo>
                    <a:pt x="0" y="17"/>
                    <a:pt x="468" y="435"/>
                    <a:pt x="1103" y="1170"/>
                  </a:cubicBezTo>
                  <a:cubicBezTo>
                    <a:pt x="1487" y="1604"/>
                    <a:pt x="1805" y="2089"/>
                    <a:pt x="2039" y="2607"/>
                  </a:cubicBezTo>
                  <a:cubicBezTo>
                    <a:pt x="2289" y="3258"/>
                    <a:pt x="2356" y="3977"/>
                    <a:pt x="2256" y="4662"/>
                  </a:cubicBezTo>
                  <a:cubicBezTo>
                    <a:pt x="2139" y="5364"/>
                    <a:pt x="1989" y="6049"/>
                    <a:pt x="1771" y="6734"/>
                  </a:cubicBezTo>
                  <a:cubicBezTo>
                    <a:pt x="1604" y="7285"/>
                    <a:pt x="1487" y="7870"/>
                    <a:pt x="1404" y="8438"/>
                  </a:cubicBezTo>
                  <a:cubicBezTo>
                    <a:pt x="1354" y="8839"/>
                    <a:pt x="1354" y="9240"/>
                    <a:pt x="1404" y="9624"/>
                  </a:cubicBezTo>
                  <a:cubicBezTo>
                    <a:pt x="1420" y="9775"/>
                    <a:pt x="1454" y="9908"/>
                    <a:pt x="1504" y="10042"/>
                  </a:cubicBezTo>
                  <a:cubicBezTo>
                    <a:pt x="1521" y="9908"/>
                    <a:pt x="1504" y="9758"/>
                    <a:pt x="1471" y="9624"/>
                  </a:cubicBezTo>
                  <a:cubicBezTo>
                    <a:pt x="1454" y="9240"/>
                    <a:pt x="1487" y="8839"/>
                    <a:pt x="1537" y="8455"/>
                  </a:cubicBezTo>
                  <a:cubicBezTo>
                    <a:pt x="1638" y="7887"/>
                    <a:pt x="1771" y="7335"/>
                    <a:pt x="1938" y="6784"/>
                  </a:cubicBezTo>
                  <a:cubicBezTo>
                    <a:pt x="2156" y="6099"/>
                    <a:pt x="2323" y="5397"/>
                    <a:pt x="2440" y="4695"/>
                  </a:cubicBezTo>
                  <a:cubicBezTo>
                    <a:pt x="2540" y="3960"/>
                    <a:pt x="2456" y="3225"/>
                    <a:pt x="2189" y="2540"/>
                  </a:cubicBezTo>
                  <a:cubicBezTo>
                    <a:pt x="1955" y="2005"/>
                    <a:pt x="1621" y="1521"/>
                    <a:pt x="1203" y="1086"/>
                  </a:cubicBezTo>
                  <a:cubicBezTo>
                    <a:pt x="936" y="802"/>
                    <a:pt x="652" y="518"/>
                    <a:pt x="368" y="268"/>
                  </a:cubicBezTo>
                  <a:cubicBezTo>
                    <a:pt x="268" y="167"/>
                    <a:pt x="151" y="67"/>
                    <a:pt x="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2"/>
            <p:cNvSpPr/>
            <p:nvPr/>
          </p:nvSpPr>
          <p:spPr>
            <a:xfrm>
              <a:off x="7065617" y="2099120"/>
              <a:ext cx="333128" cy="227202"/>
            </a:xfrm>
            <a:custGeom>
              <a:avLst/>
              <a:gdLst/>
              <a:ahLst/>
              <a:cxnLst/>
              <a:rect l="l" t="t" r="r" b="b"/>
              <a:pathLst>
                <a:path w="10394" h="7089" extrusionOk="0">
                  <a:moveTo>
                    <a:pt x="1" y="1"/>
                  </a:moveTo>
                  <a:cubicBezTo>
                    <a:pt x="1" y="1"/>
                    <a:pt x="1405" y="4479"/>
                    <a:pt x="2290" y="6417"/>
                  </a:cubicBezTo>
                  <a:cubicBezTo>
                    <a:pt x="2501" y="6894"/>
                    <a:pt x="2806" y="7088"/>
                    <a:pt x="3265" y="7088"/>
                  </a:cubicBezTo>
                  <a:cubicBezTo>
                    <a:pt x="3352" y="7088"/>
                    <a:pt x="3445" y="7081"/>
                    <a:pt x="3543" y="7068"/>
                  </a:cubicBezTo>
                  <a:cubicBezTo>
                    <a:pt x="5849" y="7068"/>
                    <a:pt x="8155" y="6734"/>
                    <a:pt x="10394" y="6082"/>
                  </a:cubicBezTo>
                  <a:lnTo>
                    <a:pt x="10394" y="6082"/>
                  </a:lnTo>
                  <a:lnTo>
                    <a:pt x="5064" y="6216"/>
                  </a:lnTo>
                  <a:cubicBezTo>
                    <a:pt x="4977" y="6223"/>
                    <a:pt x="4891" y="6226"/>
                    <a:pt x="4805" y="6226"/>
                  </a:cubicBezTo>
                  <a:cubicBezTo>
                    <a:pt x="4463" y="6226"/>
                    <a:pt x="4131" y="6173"/>
                    <a:pt x="3810" y="6066"/>
                  </a:cubicBezTo>
                  <a:cubicBezTo>
                    <a:pt x="3242" y="5832"/>
                    <a:pt x="2891" y="5280"/>
                    <a:pt x="2574" y="4762"/>
                  </a:cubicBezTo>
                  <a:cubicBezTo>
                    <a:pt x="1638" y="3209"/>
                    <a:pt x="770" y="162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2"/>
            <p:cNvSpPr/>
            <p:nvPr/>
          </p:nvSpPr>
          <p:spPr>
            <a:xfrm>
              <a:off x="7655754" y="1293158"/>
              <a:ext cx="1072681" cy="1339882"/>
            </a:xfrm>
            <a:custGeom>
              <a:avLst/>
              <a:gdLst/>
              <a:ahLst/>
              <a:cxnLst/>
              <a:rect l="l" t="t" r="r" b="b"/>
              <a:pathLst>
                <a:path w="33469" h="41806" extrusionOk="0">
                  <a:moveTo>
                    <a:pt x="16654" y="1"/>
                  </a:moveTo>
                  <a:cubicBezTo>
                    <a:pt x="13301" y="1"/>
                    <a:pt x="11038" y="3449"/>
                    <a:pt x="12399" y="6518"/>
                  </a:cubicBezTo>
                  <a:cubicBezTo>
                    <a:pt x="12532" y="6818"/>
                    <a:pt x="12599" y="7136"/>
                    <a:pt x="12599" y="7453"/>
                  </a:cubicBezTo>
                  <a:lnTo>
                    <a:pt x="12599" y="8422"/>
                  </a:lnTo>
                  <a:lnTo>
                    <a:pt x="1722" y="8422"/>
                  </a:lnTo>
                  <a:cubicBezTo>
                    <a:pt x="769" y="8422"/>
                    <a:pt x="1" y="9191"/>
                    <a:pt x="1" y="10143"/>
                  </a:cubicBezTo>
                  <a:lnTo>
                    <a:pt x="1" y="40402"/>
                  </a:lnTo>
                  <a:cubicBezTo>
                    <a:pt x="1" y="41188"/>
                    <a:pt x="636" y="41806"/>
                    <a:pt x="1404" y="41806"/>
                  </a:cubicBezTo>
                  <a:lnTo>
                    <a:pt x="32065" y="41806"/>
                  </a:lnTo>
                  <a:cubicBezTo>
                    <a:pt x="32833" y="41806"/>
                    <a:pt x="33468" y="41188"/>
                    <a:pt x="33468" y="40402"/>
                  </a:cubicBezTo>
                  <a:lnTo>
                    <a:pt x="33468" y="29475"/>
                  </a:lnTo>
                  <a:lnTo>
                    <a:pt x="32232" y="29475"/>
                  </a:lnTo>
                  <a:cubicBezTo>
                    <a:pt x="31931" y="29475"/>
                    <a:pt x="31647" y="29525"/>
                    <a:pt x="31396" y="29642"/>
                  </a:cubicBezTo>
                  <a:cubicBezTo>
                    <a:pt x="30817" y="29873"/>
                    <a:pt x="30229" y="29981"/>
                    <a:pt x="29657" y="29981"/>
                  </a:cubicBezTo>
                  <a:cubicBezTo>
                    <a:pt x="27129" y="29981"/>
                    <a:pt x="24904" y="27886"/>
                    <a:pt x="25013" y="25148"/>
                  </a:cubicBezTo>
                  <a:cubicBezTo>
                    <a:pt x="25130" y="22775"/>
                    <a:pt x="26985" y="20870"/>
                    <a:pt x="29341" y="20703"/>
                  </a:cubicBezTo>
                  <a:lnTo>
                    <a:pt x="29324" y="20703"/>
                  </a:lnTo>
                  <a:cubicBezTo>
                    <a:pt x="29447" y="20693"/>
                    <a:pt x="29569" y="20688"/>
                    <a:pt x="29692" y="20688"/>
                  </a:cubicBezTo>
                  <a:cubicBezTo>
                    <a:pt x="30357" y="20688"/>
                    <a:pt x="31021" y="20839"/>
                    <a:pt x="31613" y="21121"/>
                  </a:cubicBezTo>
                  <a:cubicBezTo>
                    <a:pt x="31931" y="21271"/>
                    <a:pt x="32248" y="21338"/>
                    <a:pt x="32599" y="21355"/>
                  </a:cubicBezTo>
                  <a:lnTo>
                    <a:pt x="33468" y="21355"/>
                  </a:lnTo>
                  <a:lnTo>
                    <a:pt x="33468" y="10143"/>
                  </a:lnTo>
                  <a:cubicBezTo>
                    <a:pt x="33468" y="9191"/>
                    <a:pt x="32699" y="8422"/>
                    <a:pt x="31747" y="8422"/>
                  </a:cubicBezTo>
                  <a:lnTo>
                    <a:pt x="20586" y="8422"/>
                  </a:lnTo>
                  <a:lnTo>
                    <a:pt x="20586" y="7670"/>
                  </a:lnTo>
                  <a:cubicBezTo>
                    <a:pt x="20586" y="7320"/>
                    <a:pt x="20669" y="6969"/>
                    <a:pt x="20836" y="6668"/>
                  </a:cubicBezTo>
                  <a:cubicBezTo>
                    <a:pt x="22307" y="3610"/>
                    <a:pt x="20118" y="68"/>
                    <a:pt x="16726" y="1"/>
                  </a:cubicBezTo>
                  <a:cubicBezTo>
                    <a:pt x="16702" y="1"/>
                    <a:pt x="16678" y="1"/>
                    <a:pt x="16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2"/>
            <p:cNvSpPr/>
            <p:nvPr/>
          </p:nvSpPr>
          <p:spPr>
            <a:xfrm>
              <a:off x="7018504" y="1211783"/>
              <a:ext cx="311686" cy="625584"/>
            </a:xfrm>
            <a:custGeom>
              <a:avLst/>
              <a:gdLst/>
              <a:ahLst/>
              <a:cxnLst/>
              <a:rect l="l" t="t" r="r" b="b"/>
              <a:pathLst>
                <a:path w="9725" h="19519" extrusionOk="0">
                  <a:moveTo>
                    <a:pt x="5013" y="1"/>
                  </a:moveTo>
                  <a:lnTo>
                    <a:pt x="1" y="3793"/>
                  </a:lnTo>
                  <a:lnTo>
                    <a:pt x="552" y="16408"/>
                  </a:lnTo>
                  <a:cubicBezTo>
                    <a:pt x="634" y="18155"/>
                    <a:pt x="2070" y="19518"/>
                    <a:pt x="3803" y="19518"/>
                  </a:cubicBezTo>
                  <a:cubicBezTo>
                    <a:pt x="3844" y="19518"/>
                    <a:pt x="3886" y="19518"/>
                    <a:pt x="3927" y="19516"/>
                  </a:cubicBezTo>
                  <a:cubicBezTo>
                    <a:pt x="5715" y="19433"/>
                    <a:pt x="7102" y="17929"/>
                    <a:pt x="7035" y="16141"/>
                  </a:cubicBezTo>
                  <a:cubicBezTo>
                    <a:pt x="6968" y="14620"/>
                    <a:pt x="6918" y="13167"/>
                    <a:pt x="6918" y="13167"/>
                  </a:cubicBezTo>
                  <a:cubicBezTo>
                    <a:pt x="6918" y="13167"/>
                    <a:pt x="9407" y="12900"/>
                    <a:pt x="9558" y="10410"/>
                  </a:cubicBezTo>
                  <a:cubicBezTo>
                    <a:pt x="9725" y="7937"/>
                    <a:pt x="9558" y="2223"/>
                    <a:pt x="9558" y="2223"/>
                  </a:cubicBezTo>
                  <a:lnTo>
                    <a:pt x="501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2"/>
            <p:cNvSpPr/>
            <p:nvPr/>
          </p:nvSpPr>
          <p:spPr>
            <a:xfrm>
              <a:off x="6685664" y="1732051"/>
              <a:ext cx="967974" cy="811057"/>
            </a:xfrm>
            <a:custGeom>
              <a:avLst/>
              <a:gdLst/>
              <a:ahLst/>
              <a:cxnLst/>
              <a:rect l="l" t="t" r="r" b="b"/>
              <a:pathLst>
                <a:path w="30202" h="25306" extrusionOk="0">
                  <a:moveTo>
                    <a:pt x="8671" y="1"/>
                  </a:moveTo>
                  <a:cubicBezTo>
                    <a:pt x="1" y="1"/>
                    <a:pt x="3535" y="9799"/>
                    <a:pt x="3535" y="9799"/>
                  </a:cubicBezTo>
                  <a:cubicBezTo>
                    <a:pt x="3936" y="12389"/>
                    <a:pt x="5858" y="16884"/>
                    <a:pt x="7562" y="20777"/>
                  </a:cubicBezTo>
                  <a:cubicBezTo>
                    <a:pt x="9266" y="24687"/>
                    <a:pt x="10653" y="25238"/>
                    <a:pt x="15498" y="25305"/>
                  </a:cubicBezTo>
                  <a:cubicBezTo>
                    <a:pt x="15548" y="25305"/>
                    <a:pt x="15597" y="25306"/>
                    <a:pt x="15647" y="25306"/>
                  </a:cubicBezTo>
                  <a:cubicBezTo>
                    <a:pt x="20842" y="25306"/>
                    <a:pt x="30202" y="21896"/>
                    <a:pt x="30202" y="21896"/>
                  </a:cubicBezTo>
                  <a:lnTo>
                    <a:pt x="28381" y="15681"/>
                  </a:lnTo>
                  <a:cubicBezTo>
                    <a:pt x="28381" y="15681"/>
                    <a:pt x="18022" y="17787"/>
                    <a:pt x="15837" y="17787"/>
                  </a:cubicBezTo>
                  <a:cubicBezTo>
                    <a:pt x="15679" y="17787"/>
                    <a:pt x="15564" y="17776"/>
                    <a:pt x="15498" y="17753"/>
                  </a:cubicBezTo>
                  <a:cubicBezTo>
                    <a:pt x="14513" y="17385"/>
                    <a:pt x="13510" y="14361"/>
                    <a:pt x="12741" y="12306"/>
                  </a:cubicBezTo>
                  <a:cubicBezTo>
                    <a:pt x="12658" y="12088"/>
                    <a:pt x="11505" y="8279"/>
                    <a:pt x="11505" y="8279"/>
                  </a:cubicBezTo>
                  <a:lnTo>
                    <a:pt x="10051" y="75"/>
                  </a:lnTo>
                  <a:cubicBezTo>
                    <a:pt x="9560" y="25"/>
                    <a:pt x="9101" y="1"/>
                    <a:pt x="8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2"/>
            <p:cNvSpPr/>
            <p:nvPr/>
          </p:nvSpPr>
          <p:spPr>
            <a:xfrm>
              <a:off x="7011004" y="1800830"/>
              <a:ext cx="584271" cy="502929"/>
            </a:xfrm>
            <a:custGeom>
              <a:avLst/>
              <a:gdLst/>
              <a:ahLst/>
              <a:cxnLst/>
              <a:rect l="l" t="t" r="r" b="b"/>
              <a:pathLst>
                <a:path w="18230" h="15692" extrusionOk="0">
                  <a:moveTo>
                    <a:pt x="1" y="1"/>
                  </a:moveTo>
                  <a:lnTo>
                    <a:pt x="1" y="1"/>
                  </a:lnTo>
                  <a:cubicBezTo>
                    <a:pt x="34" y="101"/>
                    <a:pt x="51" y="185"/>
                    <a:pt x="101" y="285"/>
                  </a:cubicBezTo>
                  <a:cubicBezTo>
                    <a:pt x="168" y="485"/>
                    <a:pt x="268" y="753"/>
                    <a:pt x="385" y="1087"/>
                  </a:cubicBezTo>
                  <a:cubicBezTo>
                    <a:pt x="636" y="1805"/>
                    <a:pt x="986" y="2825"/>
                    <a:pt x="1404" y="4094"/>
                  </a:cubicBezTo>
                  <a:cubicBezTo>
                    <a:pt x="2240" y="6634"/>
                    <a:pt x="3292" y="10176"/>
                    <a:pt x="4662" y="14036"/>
                  </a:cubicBezTo>
                  <a:cubicBezTo>
                    <a:pt x="4863" y="14587"/>
                    <a:pt x="5063" y="15122"/>
                    <a:pt x="5264" y="15640"/>
                  </a:cubicBezTo>
                  <a:lnTo>
                    <a:pt x="5281" y="15690"/>
                  </a:lnTo>
                  <a:lnTo>
                    <a:pt x="5347" y="15690"/>
                  </a:lnTo>
                  <a:cubicBezTo>
                    <a:pt x="5433" y="15691"/>
                    <a:pt x="5519" y="15691"/>
                    <a:pt x="5605" y="15691"/>
                  </a:cubicBezTo>
                  <a:cubicBezTo>
                    <a:pt x="7240" y="15691"/>
                    <a:pt x="8874" y="15540"/>
                    <a:pt x="10477" y="15222"/>
                  </a:cubicBezTo>
                  <a:cubicBezTo>
                    <a:pt x="12031" y="14938"/>
                    <a:pt x="13401" y="14604"/>
                    <a:pt x="14537" y="14337"/>
                  </a:cubicBezTo>
                  <a:cubicBezTo>
                    <a:pt x="15690" y="14086"/>
                    <a:pt x="16609" y="13886"/>
                    <a:pt x="17244" y="13752"/>
                  </a:cubicBezTo>
                  <a:cubicBezTo>
                    <a:pt x="17545" y="13685"/>
                    <a:pt x="17795" y="13635"/>
                    <a:pt x="17979" y="13602"/>
                  </a:cubicBezTo>
                  <a:cubicBezTo>
                    <a:pt x="18063" y="13585"/>
                    <a:pt x="18146" y="13568"/>
                    <a:pt x="18230" y="13535"/>
                  </a:cubicBezTo>
                  <a:cubicBezTo>
                    <a:pt x="18146" y="13535"/>
                    <a:pt x="18046" y="13551"/>
                    <a:pt x="17962" y="13568"/>
                  </a:cubicBezTo>
                  <a:lnTo>
                    <a:pt x="17227" y="13685"/>
                  </a:lnTo>
                  <a:cubicBezTo>
                    <a:pt x="16592" y="13802"/>
                    <a:pt x="15657" y="13969"/>
                    <a:pt x="14520" y="14220"/>
                  </a:cubicBezTo>
                  <a:cubicBezTo>
                    <a:pt x="13367" y="14454"/>
                    <a:pt x="11997" y="14788"/>
                    <a:pt x="10460" y="15055"/>
                  </a:cubicBezTo>
                  <a:cubicBezTo>
                    <a:pt x="8857" y="15357"/>
                    <a:pt x="7239" y="15508"/>
                    <a:pt x="5605" y="15508"/>
                  </a:cubicBezTo>
                  <a:cubicBezTo>
                    <a:pt x="5539" y="15508"/>
                    <a:pt x="5472" y="15507"/>
                    <a:pt x="5405" y="15507"/>
                  </a:cubicBezTo>
                  <a:lnTo>
                    <a:pt x="5405" y="15507"/>
                  </a:lnTo>
                  <a:cubicBezTo>
                    <a:pt x="5213" y="15010"/>
                    <a:pt x="5021" y="14497"/>
                    <a:pt x="4829" y="13969"/>
                  </a:cubicBezTo>
                  <a:cubicBezTo>
                    <a:pt x="3459" y="10126"/>
                    <a:pt x="2407" y="6584"/>
                    <a:pt x="1521" y="4044"/>
                  </a:cubicBezTo>
                  <a:cubicBezTo>
                    <a:pt x="1087" y="2791"/>
                    <a:pt x="719" y="1772"/>
                    <a:pt x="452" y="1070"/>
                  </a:cubicBezTo>
                  <a:cubicBezTo>
                    <a:pt x="318" y="719"/>
                    <a:pt x="201" y="452"/>
                    <a:pt x="134" y="268"/>
                  </a:cubicBezTo>
                  <a:cubicBezTo>
                    <a:pt x="101" y="168"/>
                    <a:pt x="51" y="8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2"/>
            <p:cNvSpPr/>
            <p:nvPr/>
          </p:nvSpPr>
          <p:spPr>
            <a:xfrm>
              <a:off x="6861587" y="2241037"/>
              <a:ext cx="792052" cy="311718"/>
            </a:xfrm>
            <a:custGeom>
              <a:avLst/>
              <a:gdLst/>
              <a:ahLst/>
              <a:cxnLst/>
              <a:rect l="l" t="t" r="r" b="b"/>
              <a:pathLst>
                <a:path w="24713" h="9726" extrusionOk="0">
                  <a:moveTo>
                    <a:pt x="1" y="0"/>
                  </a:moveTo>
                  <a:lnTo>
                    <a:pt x="1" y="0"/>
                  </a:lnTo>
                  <a:cubicBezTo>
                    <a:pt x="18" y="101"/>
                    <a:pt x="51" y="201"/>
                    <a:pt x="101" y="284"/>
                  </a:cubicBezTo>
                  <a:cubicBezTo>
                    <a:pt x="168" y="468"/>
                    <a:pt x="285" y="752"/>
                    <a:pt x="435" y="1103"/>
                  </a:cubicBezTo>
                  <a:cubicBezTo>
                    <a:pt x="736" y="1805"/>
                    <a:pt x="1171" y="2824"/>
                    <a:pt x="1805" y="4027"/>
                  </a:cubicBezTo>
                  <a:cubicBezTo>
                    <a:pt x="2457" y="5213"/>
                    <a:pt x="3326" y="6634"/>
                    <a:pt x="4663" y="7887"/>
                  </a:cubicBezTo>
                  <a:cubicBezTo>
                    <a:pt x="5364" y="8538"/>
                    <a:pt x="6183" y="9040"/>
                    <a:pt x="7085" y="9357"/>
                  </a:cubicBezTo>
                  <a:cubicBezTo>
                    <a:pt x="7570" y="9524"/>
                    <a:pt x="8071" y="9624"/>
                    <a:pt x="8572" y="9674"/>
                  </a:cubicBezTo>
                  <a:cubicBezTo>
                    <a:pt x="8907" y="9707"/>
                    <a:pt x="9241" y="9725"/>
                    <a:pt x="9576" y="9725"/>
                  </a:cubicBezTo>
                  <a:cubicBezTo>
                    <a:pt x="9759" y="9725"/>
                    <a:pt x="9943" y="9720"/>
                    <a:pt x="10126" y="9708"/>
                  </a:cubicBezTo>
                  <a:cubicBezTo>
                    <a:pt x="12215" y="9608"/>
                    <a:pt x="14153" y="9140"/>
                    <a:pt x="15908" y="8705"/>
                  </a:cubicBezTo>
                  <a:cubicBezTo>
                    <a:pt x="17662" y="8254"/>
                    <a:pt x="19233" y="7837"/>
                    <a:pt x="20536" y="7452"/>
                  </a:cubicBezTo>
                  <a:cubicBezTo>
                    <a:pt x="21839" y="7068"/>
                    <a:pt x="22892" y="6717"/>
                    <a:pt x="23610" y="6466"/>
                  </a:cubicBezTo>
                  <a:cubicBezTo>
                    <a:pt x="23961" y="6333"/>
                    <a:pt x="24245" y="6216"/>
                    <a:pt x="24429" y="6149"/>
                  </a:cubicBezTo>
                  <a:cubicBezTo>
                    <a:pt x="24529" y="6099"/>
                    <a:pt x="24613" y="6065"/>
                    <a:pt x="24713" y="6015"/>
                  </a:cubicBezTo>
                  <a:lnTo>
                    <a:pt x="24713" y="6015"/>
                  </a:lnTo>
                  <a:cubicBezTo>
                    <a:pt x="24613" y="6032"/>
                    <a:pt x="24512" y="6065"/>
                    <a:pt x="24412" y="6099"/>
                  </a:cubicBezTo>
                  <a:lnTo>
                    <a:pt x="23577" y="6383"/>
                  </a:lnTo>
                  <a:cubicBezTo>
                    <a:pt x="22858" y="6634"/>
                    <a:pt x="21806" y="6968"/>
                    <a:pt x="20502" y="7335"/>
                  </a:cubicBezTo>
                  <a:cubicBezTo>
                    <a:pt x="19182" y="7703"/>
                    <a:pt x="17612" y="8104"/>
                    <a:pt x="15857" y="8538"/>
                  </a:cubicBezTo>
                  <a:cubicBezTo>
                    <a:pt x="14120" y="8956"/>
                    <a:pt x="12181" y="9424"/>
                    <a:pt x="10110" y="9524"/>
                  </a:cubicBezTo>
                  <a:cubicBezTo>
                    <a:pt x="9926" y="9530"/>
                    <a:pt x="9740" y="9534"/>
                    <a:pt x="9554" y="9534"/>
                  </a:cubicBezTo>
                  <a:cubicBezTo>
                    <a:pt x="9231" y="9534"/>
                    <a:pt x="8907" y="9522"/>
                    <a:pt x="8589" y="9491"/>
                  </a:cubicBezTo>
                  <a:cubicBezTo>
                    <a:pt x="8105" y="9441"/>
                    <a:pt x="7620" y="9340"/>
                    <a:pt x="7152" y="9190"/>
                  </a:cubicBezTo>
                  <a:cubicBezTo>
                    <a:pt x="6267" y="8872"/>
                    <a:pt x="5465" y="8388"/>
                    <a:pt x="4780" y="7753"/>
                  </a:cubicBezTo>
                  <a:cubicBezTo>
                    <a:pt x="3460" y="6550"/>
                    <a:pt x="2591" y="5146"/>
                    <a:pt x="1922" y="3960"/>
                  </a:cubicBezTo>
                  <a:cubicBezTo>
                    <a:pt x="1271" y="2774"/>
                    <a:pt x="820" y="1771"/>
                    <a:pt x="502" y="1070"/>
                  </a:cubicBezTo>
                  <a:cubicBezTo>
                    <a:pt x="352" y="735"/>
                    <a:pt x="218" y="468"/>
                    <a:pt x="135" y="268"/>
                  </a:cubicBezTo>
                  <a:cubicBezTo>
                    <a:pt x="101" y="184"/>
                    <a:pt x="51" y="8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2"/>
            <p:cNvSpPr/>
            <p:nvPr/>
          </p:nvSpPr>
          <p:spPr>
            <a:xfrm>
              <a:off x="6916745" y="2367955"/>
              <a:ext cx="494852" cy="215344"/>
            </a:xfrm>
            <a:custGeom>
              <a:avLst/>
              <a:gdLst/>
              <a:ahLst/>
              <a:cxnLst/>
              <a:rect l="l" t="t" r="r" b="b"/>
              <a:pathLst>
                <a:path w="15440" h="6719" extrusionOk="0">
                  <a:moveTo>
                    <a:pt x="1" y="0"/>
                  </a:moveTo>
                  <a:cubicBezTo>
                    <a:pt x="1" y="2"/>
                    <a:pt x="1771" y="6719"/>
                    <a:pt x="6300" y="6719"/>
                  </a:cubicBezTo>
                  <a:cubicBezTo>
                    <a:pt x="6345" y="6719"/>
                    <a:pt x="6389" y="6718"/>
                    <a:pt x="6434" y="6717"/>
                  </a:cubicBezTo>
                  <a:cubicBezTo>
                    <a:pt x="11045" y="6583"/>
                    <a:pt x="15440" y="4595"/>
                    <a:pt x="15440" y="4595"/>
                  </a:cubicBezTo>
                  <a:lnTo>
                    <a:pt x="15239" y="4394"/>
                  </a:lnTo>
                  <a:cubicBezTo>
                    <a:pt x="15239" y="4394"/>
                    <a:pt x="10701" y="5368"/>
                    <a:pt x="7558" y="5368"/>
                  </a:cubicBezTo>
                  <a:cubicBezTo>
                    <a:pt x="6563" y="5368"/>
                    <a:pt x="5707" y="5270"/>
                    <a:pt x="5181" y="5013"/>
                  </a:cubicBezTo>
                  <a:cubicBezTo>
                    <a:pt x="1038" y="2991"/>
                    <a:pt x="1" y="1"/>
                    <a:pt x="1"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2"/>
            <p:cNvSpPr/>
            <p:nvPr/>
          </p:nvSpPr>
          <p:spPr>
            <a:xfrm>
              <a:off x="7595243" y="2137451"/>
              <a:ext cx="225472" cy="273354"/>
            </a:xfrm>
            <a:custGeom>
              <a:avLst/>
              <a:gdLst/>
              <a:ahLst/>
              <a:cxnLst/>
              <a:rect l="l" t="t" r="r" b="b"/>
              <a:pathLst>
                <a:path w="7035" h="8529" extrusionOk="0">
                  <a:moveTo>
                    <a:pt x="3844" y="1"/>
                  </a:moveTo>
                  <a:cubicBezTo>
                    <a:pt x="3644" y="1"/>
                    <a:pt x="3432" y="143"/>
                    <a:pt x="3393" y="392"/>
                  </a:cubicBezTo>
                  <a:cubicBezTo>
                    <a:pt x="3276" y="843"/>
                    <a:pt x="3092" y="1277"/>
                    <a:pt x="2841" y="1678"/>
                  </a:cubicBezTo>
                  <a:cubicBezTo>
                    <a:pt x="2674" y="2013"/>
                    <a:pt x="2440" y="2297"/>
                    <a:pt x="2156" y="2547"/>
                  </a:cubicBezTo>
                  <a:cubicBezTo>
                    <a:pt x="1822" y="2848"/>
                    <a:pt x="1538" y="3082"/>
                    <a:pt x="1287" y="3266"/>
                  </a:cubicBezTo>
                  <a:lnTo>
                    <a:pt x="1" y="4519"/>
                  </a:lnTo>
                  <a:lnTo>
                    <a:pt x="1170" y="8529"/>
                  </a:lnTo>
                  <a:lnTo>
                    <a:pt x="2624" y="8512"/>
                  </a:lnTo>
                  <a:cubicBezTo>
                    <a:pt x="3961" y="8378"/>
                    <a:pt x="4696" y="8362"/>
                    <a:pt x="5063" y="8011"/>
                  </a:cubicBezTo>
                  <a:cubicBezTo>
                    <a:pt x="5565" y="7543"/>
                    <a:pt x="4880" y="7075"/>
                    <a:pt x="4880" y="7075"/>
                  </a:cubicBezTo>
                  <a:cubicBezTo>
                    <a:pt x="4880" y="7075"/>
                    <a:pt x="5849" y="6741"/>
                    <a:pt x="5748" y="6156"/>
                  </a:cubicBezTo>
                  <a:cubicBezTo>
                    <a:pt x="5682" y="5755"/>
                    <a:pt x="5230" y="5722"/>
                    <a:pt x="5230" y="5722"/>
                  </a:cubicBezTo>
                  <a:cubicBezTo>
                    <a:pt x="5230" y="5722"/>
                    <a:pt x="6083" y="5388"/>
                    <a:pt x="6250" y="5037"/>
                  </a:cubicBezTo>
                  <a:cubicBezTo>
                    <a:pt x="6484" y="4552"/>
                    <a:pt x="5882" y="4302"/>
                    <a:pt x="5882" y="4302"/>
                  </a:cubicBezTo>
                  <a:cubicBezTo>
                    <a:pt x="7035" y="3583"/>
                    <a:pt x="6935" y="2881"/>
                    <a:pt x="6667" y="2815"/>
                  </a:cubicBezTo>
                  <a:cubicBezTo>
                    <a:pt x="6647" y="2809"/>
                    <a:pt x="6623" y="2807"/>
                    <a:pt x="6595" y="2807"/>
                  </a:cubicBezTo>
                  <a:cubicBezTo>
                    <a:pt x="6267" y="2807"/>
                    <a:pt x="5498" y="3149"/>
                    <a:pt x="5498" y="3149"/>
                  </a:cubicBezTo>
                  <a:cubicBezTo>
                    <a:pt x="5068" y="3270"/>
                    <a:pt x="4231" y="3522"/>
                    <a:pt x="3711" y="3522"/>
                  </a:cubicBezTo>
                  <a:cubicBezTo>
                    <a:pt x="3300" y="3522"/>
                    <a:pt x="3087" y="3366"/>
                    <a:pt x="3426" y="2865"/>
                  </a:cubicBezTo>
                  <a:cubicBezTo>
                    <a:pt x="4195" y="1728"/>
                    <a:pt x="4362" y="542"/>
                    <a:pt x="4178" y="208"/>
                  </a:cubicBezTo>
                  <a:cubicBezTo>
                    <a:pt x="4110" y="66"/>
                    <a:pt x="3980" y="1"/>
                    <a:pt x="3844"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2"/>
            <p:cNvSpPr/>
            <p:nvPr/>
          </p:nvSpPr>
          <p:spPr>
            <a:xfrm>
              <a:off x="6542433" y="4310762"/>
              <a:ext cx="222171" cy="275277"/>
            </a:xfrm>
            <a:custGeom>
              <a:avLst/>
              <a:gdLst/>
              <a:ahLst/>
              <a:cxnLst/>
              <a:rect l="l" t="t" r="r" b="b"/>
              <a:pathLst>
                <a:path w="6932" h="8589" extrusionOk="0">
                  <a:moveTo>
                    <a:pt x="1621" y="1"/>
                  </a:moveTo>
                  <a:lnTo>
                    <a:pt x="1" y="1421"/>
                  </a:lnTo>
                  <a:lnTo>
                    <a:pt x="218" y="1705"/>
                  </a:lnTo>
                  <a:cubicBezTo>
                    <a:pt x="1187" y="2941"/>
                    <a:pt x="5264" y="7937"/>
                    <a:pt x="6200" y="8522"/>
                  </a:cubicBezTo>
                  <a:cubicBezTo>
                    <a:pt x="6273" y="8567"/>
                    <a:pt x="6329" y="8588"/>
                    <a:pt x="6371" y="8588"/>
                  </a:cubicBezTo>
                  <a:cubicBezTo>
                    <a:pt x="6931" y="8588"/>
                    <a:pt x="4863" y="4813"/>
                    <a:pt x="4863" y="4813"/>
                  </a:cubicBezTo>
                  <a:lnTo>
                    <a:pt x="5247" y="4462"/>
                  </a:lnTo>
                  <a:lnTo>
                    <a:pt x="16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2"/>
            <p:cNvSpPr/>
            <p:nvPr/>
          </p:nvSpPr>
          <p:spPr>
            <a:xfrm>
              <a:off x="6544035" y="4320922"/>
              <a:ext cx="57882" cy="84644"/>
            </a:xfrm>
            <a:custGeom>
              <a:avLst/>
              <a:gdLst/>
              <a:ahLst/>
              <a:cxnLst/>
              <a:rect l="l" t="t" r="r" b="b"/>
              <a:pathLst>
                <a:path w="1806" h="2641" extrusionOk="0">
                  <a:moveTo>
                    <a:pt x="1204" y="1"/>
                  </a:moveTo>
                  <a:lnTo>
                    <a:pt x="1" y="1070"/>
                  </a:lnTo>
                  <a:lnTo>
                    <a:pt x="1337" y="2641"/>
                  </a:lnTo>
                  <a:cubicBezTo>
                    <a:pt x="1655" y="2257"/>
                    <a:pt x="1805" y="1772"/>
                    <a:pt x="1772" y="1288"/>
                  </a:cubicBezTo>
                  <a:cubicBezTo>
                    <a:pt x="1755" y="803"/>
                    <a:pt x="1555" y="352"/>
                    <a:pt x="12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2"/>
            <p:cNvSpPr/>
            <p:nvPr/>
          </p:nvSpPr>
          <p:spPr>
            <a:xfrm>
              <a:off x="6542433" y="4354125"/>
              <a:ext cx="215312" cy="233004"/>
            </a:xfrm>
            <a:custGeom>
              <a:avLst/>
              <a:gdLst/>
              <a:ahLst/>
              <a:cxnLst/>
              <a:rect l="l" t="t" r="r" b="b"/>
              <a:pathLst>
                <a:path w="6718" h="7270" extrusionOk="0">
                  <a:moveTo>
                    <a:pt x="101" y="1"/>
                  </a:moveTo>
                  <a:lnTo>
                    <a:pt x="1" y="68"/>
                  </a:lnTo>
                  <a:cubicBezTo>
                    <a:pt x="1702" y="2403"/>
                    <a:pt x="6001" y="7269"/>
                    <a:pt x="6365" y="7269"/>
                  </a:cubicBezTo>
                  <a:cubicBezTo>
                    <a:pt x="6365" y="7269"/>
                    <a:pt x="6366" y="7269"/>
                    <a:pt x="6367" y="7269"/>
                  </a:cubicBezTo>
                  <a:cubicBezTo>
                    <a:pt x="6717" y="7236"/>
                    <a:pt x="5966" y="5632"/>
                    <a:pt x="5966" y="5632"/>
                  </a:cubicBezTo>
                  <a:cubicBezTo>
                    <a:pt x="5907" y="5573"/>
                    <a:pt x="5823" y="5551"/>
                    <a:pt x="5729" y="5551"/>
                  </a:cubicBezTo>
                  <a:cubicBezTo>
                    <a:pt x="5447" y="5551"/>
                    <a:pt x="5080" y="5749"/>
                    <a:pt x="5080" y="5749"/>
                  </a:cubicBezTo>
                  <a:lnTo>
                    <a:pt x="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2"/>
            <p:cNvSpPr/>
            <p:nvPr/>
          </p:nvSpPr>
          <p:spPr>
            <a:xfrm>
              <a:off x="6543523" y="4352010"/>
              <a:ext cx="205120" cy="232971"/>
            </a:xfrm>
            <a:custGeom>
              <a:avLst/>
              <a:gdLst/>
              <a:ahLst/>
              <a:cxnLst/>
              <a:rect l="l" t="t" r="r" b="b"/>
              <a:pathLst>
                <a:path w="6400" h="7269" extrusionOk="0">
                  <a:moveTo>
                    <a:pt x="0" y="0"/>
                  </a:moveTo>
                  <a:cubicBezTo>
                    <a:pt x="17" y="17"/>
                    <a:pt x="33" y="50"/>
                    <a:pt x="67" y="84"/>
                  </a:cubicBezTo>
                  <a:lnTo>
                    <a:pt x="234" y="301"/>
                  </a:lnTo>
                  <a:lnTo>
                    <a:pt x="886" y="1103"/>
                  </a:lnTo>
                  <a:cubicBezTo>
                    <a:pt x="1437" y="1788"/>
                    <a:pt x="2222" y="2707"/>
                    <a:pt x="3108" y="3709"/>
                  </a:cubicBezTo>
                  <a:cubicBezTo>
                    <a:pt x="3993" y="4729"/>
                    <a:pt x="4812" y="5614"/>
                    <a:pt x="5414" y="6249"/>
                  </a:cubicBezTo>
                  <a:cubicBezTo>
                    <a:pt x="5698" y="6550"/>
                    <a:pt x="5932" y="6800"/>
                    <a:pt x="6132" y="7001"/>
                  </a:cubicBezTo>
                  <a:lnTo>
                    <a:pt x="6333" y="7201"/>
                  </a:lnTo>
                  <a:cubicBezTo>
                    <a:pt x="6349" y="7235"/>
                    <a:pt x="6383" y="7252"/>
                    <a:pt x="6399" y="7268"/>
                  </a:cubicBezTo>
                  <a:cubicBezTo>
                    <a:pt x="6383" y="7235"/>
                    <a:pt x="6366" y="7218"/>
                    <a:pt x="6349" y="7201"/>
                  </a:cubicBezTo>
                  <a:cubicBezTo>
                    <a:pt x="6282" y="7135"/>
                    <a:pt x="6216" y="7068"/>
                    <a:pt x="6149" y="6984"/>
                  </a:cubicBezTo>
                  <a:cubicBezTo>
                    <a:pt x="5965" y="6784"/>
                    <a:pt x="5731" y="6516"/>
                    <a:pt x="5447" y="6216"/>
                  </a:cubicBezTo>
                  <a:cubicBezTo>
                    <a:pt x="4862" y="5581"/>
                    <a:pt x="4044" y="4678"/>
                    <a:pt x="3158" y="3676"/>
                  </a:cubicBezTo>
                  <a:cubicBezTo>
                    <a:pt x="2272" y="2673"/>
                    <a:pt x="1487" y="1738"/>
                    <a:pt x="919" y="1069"/>
                  </a:cubicBezTo>
                  <a:lnTo>
                    <a:pt x="251" y="284"/>
                  </a:lnTo>
                  <a:cubicBezTo>
                    <a:pt x="184" y="201"/>
                    <a:pt x="134" y="134"/>
                    <a:pt x="67" y="67"/>
                  </a:cubicBezTo>
                  <a:cubicBezTo>
                    <a:pt x="50" y="34"/>
                    <a:pt x="33"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2"/>
            <p:cNvSpPr/>
            <p:nvPr/>
          </p:nvSpPr>
          <p:spPr>
            <a:xfrm>
              <a:off x="6703100" y="4531682"/>
              <a:ext cx="32691" cy="8301"/>
            </a:xfrm>
            <a:custGeom>
              <a:avLst/>
              <a:gdLst/>
              <a:ahLst/>
              <a:cxnLst/>
              <a:rect l="l" t="t" r="r" b="b"/>
              <a:pathLst>
                <a:path w="1020" h="259" extrusionOk="0">
                  <a:moveTo>
                    <a:pt x="622" y="1"/>
                  </a:moveTo>
                  <a:cubicBezTo>
                    <a:pt x="392" y="1"/>
                    <a:pt x="169" y="89"/>
                    <a:pt x="0" y="259"/>
                  </a:cubicBezTo>
                  <a:cubicBezTo>
                    <a:pt x="217" y="126"/>
                    <a:pt x="468" y="63"/>
                    <a:pt x="722" y="63"/>
                  </a:cubicBezTo>
                  <a:cubicBezTo>
                    <a:pt x="822" y="63"/>
                    <a:pt x="921" y="73"/>
                    <a:pt x="1019" y="92"/>
                  </a:cubicBezTo>
                  <a:cubicBezTo>
                    <a:pt x="891" y="30"/>
                    <a:pt x="755" y="1"/>
                    <a:pt x="6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2"/>
            <p:cNvSpPr/>
            <p:nvPr/>
          </p:nvSpPr>
          <p:spPr>
            <a:xfrm>
              <a:off x="6687555" y="4478287"/>
              <a:ext cx="18236" cy="3686"/>
            </a:xfrm>
            <a:custGeom>
              <a:avLst/>
              <a:gdLst/>
              <a:ahLst/>
              <a:cxnLst/>
              <a:rect l="l" t="t" r="r" b="b"/>
              <a:pathLst>
                <a:path w="569" h="115" extrusionOk="0">
                  <a:moveTo>
                    <a:pt x="443" y="1"/>
                  </a:moveTo>
                  <a:cubicBezTo>
                    <a:pt x="387" y="1"/>
                    <a:pt x="333" y="10"/>
                    <a:pt x="285" y="20"/>
                  </a:cubicBezTo>
                  <a:cubicBezTo>
                    <a:pt x="118" y="53"/>
                    <a:pt x="1" y="87"/>
                    <a:pt x="1" y="104"/>
                  </a:cubicBezTo>
                  <a:cubicBezTo>
                    <a:pt x="42" y="110"/>
                    <a:pt x="84" y="115"/>
                    <a:pt x="124" y="115"/>
                  </a:cubicBezTo>
                  <a:cubicBezTo>
                    <a:pt x="181" y="115"/>
                    <a:pt x="236" y="106"/>
                    <a:pt x="285" y="87"/>
                  </a:cubicBezTo>
                  <a:cubicBezTo>
                    <a:pt x="435" y="70"/>
                    <a:pt x="569" y="37"/>
                    <a:pt x="569" y="20"/>
                  </a:cubicBezTo>
                  <a:cubicBezTo>
                    <a:pt x="526" y="6"/>
                    <a:pt x="484" y="1"/>
                    <a:pt x="4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2"/>
            <p:cNvSpPr/>
            <p:nvPr/>
          </p:nvSpPr>
          <p:spPr>
            <a:xfrm>
              <a:off x="6683805" y="4464602"/>
              <a:ext cx="15576" cy="2949"/>
            </a:xfrm>
            <a:custGeom>
              <a:avLst/>
              <a:gdLst/>
              <a:ahLst/>
              <a:cxnLst/>
              <a:rect l="l" t="t" r="r" b="b"/>
              <a:pathLst>
                <a:path w="486" h="92" extrusionOk="0">
                  <a:moveTo>
                    <a:pt x="74" y="0"/>
                  </a:moveTo>
                  <a:cubicBezTo>
                    <a:pt x="30" y="0"/>
                    <a:pt x="1" y="4"/>
                    <a:pt x="1" y="13"/>
                  </a:cubicBezTo>
                  <a:cubicBezTo>
                    <a:pt x="1" y="46"/>
                    <a:pt x="101" y="63"/>
                    <a:pt x="235" y="79"/>
                  </a:cubicBezTo>
                  <a:cubicBezTo>
                    <a:pt x="301" y="88"/>
                    <a:pt x="360" y="92"/>
                    <a:pt x="402" y="92"/>
                  </a:cubicBezTo>
                  <a:cubicBezTo>
                    <a:pt x="443" y="92"/>
                    <a:pt x="469" y="88"/>
                    <a:pt x="469" y="79"/>
                  </a:cubicBezTo>
                  <a:cubicBezTo>
                    <a:pt x="485" y="63"/>
                    <a:pt x="368" y="29"/>
                    <a:pt x="235" y="13"/>
                  </a:cubicBezTo>
                  <a:cubicBezTo>
                    <a:pt x="176" y="4"/>
                    <a:pt x="118" y="0"/>
                    <a:pt x="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2"/>
            <p:cNvSpPr/>
            <p:nvPr/>
          </p:nvSpPr>
          <p:spPr>
            <a:xfrm>
              <a:off x="6690247" y="4446718"/>
              <a:ext cx="13397" cy="14615"/>
            </a:xfrm>
            <a:custGeom>
              <a:avLst/>
              <a:gdLst/>
              <a:ahLst/>
              <a:cxnLst/>
              <a:rect l="l" t="t" r="r" b="b"/>
              <a:pathLst>
                <a:path w="418" h="456" extrusionOk="0">
                  <a:moveTo>
                    <a:pt x="19" y="1"/>
                  </a:moveTo>
                  <a:cubicBezTo>
                    <a:pt x="17" y="1"/>
                    <a:pt x="17" y="1"/>
                    <a:pt x="17" y="2"/>
                  </a:cubicBezTo>
                  <a:cubicBezTo>
                    <a:pt x="0" y="19"/>
                    <a:pt x="67" y="119"/>
                    <a:pt x="184" y="253"/>
                  </a:cubicBezTo>
                  <a:cubicBezTo>
                    <a:pt x="277" y="361"/>
                    <a:pt x="370" y="455"/>
                    <a:pt x="396" y="455"/>
                  </a:cubicBezTo>
                  <a:cubicBezTo>
                    <a:pt x="398" y="455"/>
                    <a:pt x="400" y="455"/>
                    <a:pt x="401" y="454"/>
                  </a:cubicBezTo>
                  <a:cubicBezTo>
                    <a:pt x="418" y="437"/>
                    <a:pt x="334" y="337"/>
                    <a:pt x="234" y="203"/>
                  </a:cubicBezTo>
                  <a:cubicBezTo>
                    <a:pt x="126" y="95"/>
                    <a:pt x="32" y="1"/>
                    <a:pt x="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2"/>
            <p:cNvSpPr/>
            <p:nvPr/>
          </p:nvSpPr>
          <p:spPr>
            <a:xfrm>
              <a:off x="6697747" y="4436077"/>
              <a:ext cx="13397" cy="17756"/>
            </a:xfrm>
            <a:custGeom>
              <a:avLst/>
              <a:gdLst/>
              <a:ahLst/>
              <a:cxnLst/>
              <a:rect l="l" t="t" r="r" b="b"/>
              <a:pathLst>
                <a:path w="418" h="554" extrusionOk="0">
                  <a:moveTo>
                    <a:pt x="0" y="0"/>
                  </a:moveTo>
                  <a:cubicBezTo>
                    <a:pt x="17" y="117"/>
                    <a:pt x="67" y="234"/>
                    <a:pt x="134" y="318"/>
                  </a:cubicBezTo>
                  <a:cubicBezTo>
                    <a:pt x="242" y="457"/>
                    <a:pt x="365" y="554"/>
                    <a:pt x="396" y="554"/>
                  </a:cubicBezTo>
                  <a:cubicBezTo>
                    <a:pt x="398" y="554"/>
                    <a:pt x="400" y="553"/>
                    <a:pt x="401" y="552"/>
                  </a:cubicBezTo>
                  <a:cubicBezTo>
                    <a:pt x="418" y="535"/>
                    <a:pt x="301" y="435"/>
                    <a:pt x="201" y="284"/>
                  </a:cubicBezTo>
                  <a:cubicBezTo>
                    <a:pt x="84" y="134"/>
                    <a:pt x="17"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2"/>
            <p:cNvSpPr/>
            <p:nvPr/>
          </p:nvSpPr>
          <p:spPr>
            <a:xfrm>
              <a:off x="6702555" y="4474601"/>
              <a:ext cx="33781" cy="21281"/>
            </a:xfrm>
            <a:custGeom>
              <a:avLst/>
              <a:gdLst/>
              <a:ahLst/>
              <a:cxnLst/>
              <a:rect l="l" t="t" r="r" b="b"/>
              <a:pathLst>
                <a:path w="1054" h="664" extrusionOk="0">
                  <a:moveTo>
                    <a:pt x="351" y="51"/>
                  </a:moveTo>
                  <a:cubicBezTo>
                    <a:pt x="468" y="51"/>
                    <a:pt x="602" y="85"/>
                    <a:pt x="702" y="152"/>
                  </a:cubicBezTo>
                  <a:cubicBezTo>
                    <a:pt x="836" y="235"/>
                    <a:pt x="936" y="352"/>
                    <a:pt x="970" y="503"/>
                  </a:cubicBezTo>
                  <a:cubicBezTo>
                    <a:pt x="983" y="567"/>
                    <a:pt x="945" y="592"/>
                    <a:pt x="889" y="592"/>
                  </a:cubicBezTo>
                  <a:cubicBezTo>
                    <a:pt x="873" y="592"/>
                    <a:pt x="855" y="590"/>
                    <a:pt x="836" y="586"/>
                  </a:cubicBezTo>
                  <a:cubicBezTo>
                    <a:pt x="769" y="553"/>
                    <a:pt x="702" y="519"/>
                    <a:pt x="635" y="486"/>
                  </a:cubicBezTo>
                  <a:cubicBezTo>
                    <a:pt x="518" y="419"/>
                    <a:pt x="418" y="352"/>
                    <a:pt x="318" y="269"/>
                  </a:cubicBezTo>
                  <a:cubicBezTo>
                    <a:pt x="226" y="202"/>
                    <a:pt x="160" y="140"/>
                    <a:pt x="114" y="96"/>
                  </a:cubicBezTo>
                  <a:lnTo>
                    <a:pt x="114" y="96"/>
                  </a:lnTo>
                  <a:cubicBezTo>
                    <a:pt x="193" y="74"/>
                    <a:pt x="272" y="63"/>
                    <a:pt x="351" y="51"/>
                  </a:cubicBezTo>
                  <a:close/>
                  <a:moveTo>
                    <a:pt x="388" y="0"/>
                  </a:moveTo>
                  <a:cubicBezTo>
                    <a:pt x="376" y="0"/>
                    <a:pt x="364" y="1"/>
                    <a:pt x="351" y="1"/>
                  </a:cubicBezTo>
                  <a:cubicBezTo>
                    <a:pt x="256" y="17"/>
                    <a:pt x="175" y="33"/>
                    <a:pt x="95" y="78"/>
                  </a:cubicBezTo>
                  <a:lnTo>
                    <a:pt x="95" y="78"/>
                  </a:lnTo>
                  <a:cubicBezTo>
                    <a:pt x="66" y="50"/>
                    <a:pt x="47" y="33"/>
                    <a:pt x="38" y="33"/>
                  </a:cubicBezTo>
                  <a:cubicBezTo>
                    <a:pt x="36" y="33"/>
                    <a:pt x="35" y="34"/>
                    <a:pt x="34" y="35"/>
                  </a:cubicBezTo>
                  <a:cubicBezTo>
                    <a:pt x="46" y="53"/>
                    <a:pt x="59" y="72"/>
                    <a:pt x="73" y="90"/>
                  </a:cubicBezTo>
                  <a:lnTo>
                    <a:pt x="73" y="90"/>
                  </a:lnTo>
                  <a:cubicBezTo>
                    <a:pt x="15" y="120"/>
                    <a:pt x="0" y="135"/>
                    <a:pt x="0" y="135"/>
                  </a:cubicBezTo>
                  <a:cubicBezTo>
                    <a:pt x="28" y="123"/>
                    <a:pt x="56" y="113"/>
                    <a:pt x="83" y="105"/>
                  </a:cubicBezTo>
                  <a:lnTo>
                    <a:pt x="83" y="105"/>
                  </a:lnTo>
                  <a:cubicBezTo>
                    <a:pt x="141" y="180"/>
                    <a:pt x="208" y="251"/>
                    <a:pt x="285" y="302"/>
                  </a:cubicBezTo>
                  <a:cubicBezTo>
                    <a:pt x="385" y="402"/>
                    <a:pt x="485" y="469"/>
                    <a:pt x="602" y="536"/>
                  </a:cubicBezTo>
                  <a:cubicBezTo>
                    <a:pt x="669" y="586"/>
                    <a:pt x="752" y="620"/>
                    <a:pt x="819" y="653"/>
                  </a:cubicBezTo>
                  <a:cubicBezTo>
                    <a:pt x="840" y="660"/>
                    <a:pt x="861" y="664"/>
                    <a:pt x="882" y="664"/>
                  </a:cubicBezTo>
                  <a:cubicBezTo>
                    <a:pt x="911" y="664"/>
                    <a:pt x="940" y="656"/>
                    <a:pt x="970" y="636"/>
                  </a:cubicBezTo>
                  <a:cubicBezTo>
                    <a:pt x="1020" y="620"/>
                    <a:pt x="1053" y="553"/>
                    <a:pt x="1036" y="503"/>
                  </a:cubicBezTo>
                  <a:cubicBezTo>
                    <a:pt x="956" y="197"/>
                    <a:pt x="691" y="0"/>
                    <a:pt x="3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2"/>
            <p:cNvSpPr/>
            <p:nvPr/>
          </p:nvSpPr>
          <p:spPr>
            <a:xfrm>
              <a:off x="6703612" y="4453577"/>
              <a:ext cx="14519" cy="24839"/>
            </a:xfrm>
            <a:custGeom>
              <a:avLst/>
              <a:gdLst/>
              <a:ahLst/>
              <a:cxnLst/>
              <a:rect l="l" t="t" r="r" b="b"/>
              <a:pathLst>
                <a:path w="453" h="775" extrusionOk="0">
                  <a:moveTo>
                    <a:pt x="264" y="0"/>
                  </a:moveTo>
                  <a:cubicBezTo>
                    <a:pt x="221" y="0"/>
                    <a:pt x="181" y="17"/>
                    <a:pt x="151" y="56"/>
                  </a:cubicBezTo>
                  <a:cubicBezTo>
                    <a:pt x="101" y="106"/>
                    <a:pt x="84" y="156"/>
                    <a:pt x="68" y="206"/>
                  </a:cubicBezTo>
                  <a:cubicBezTo>
                    <a:pt x="34" y="306"/>
                    <a:pt x="18" y="390"/>
                    <a:pt x="18" y="490"/>
                  </a:cubicBezTo>
                  <a:cubicBezTo>
                    <a:pt x="1" y="574"/>
                    <a:pt x="18" y="657"/>
                    <a:pt x="34" y="741"/>
                  </a:cubicBezTo>
                  <a:cubicBezTo>
                    <a:pt x="51" y="741"/>
                    <a:pt x="34" y="641"/>
                    <a:pt x="68" y="490"/>
                  </a:cubicBezTo>
                  <a:cubicBezTo>
                    <a:pt x="68" y="407"/>
                    <a:pt x="101" y="323"/>
                    <a:pt x="118" y="240"/>
                  </a:cubicBezTo>
                  <a:cubicBezTo>
                    <a:pt x="144" y="160"/>
                    <a:pt x="203" y="70"/>
                    <a:pt x="259" y="70"/>
                  </a:cubicBezTo>
                  <a:cubicBezTo>
                    <a:pt x="274" y="70"/>
                    <a:pt x="288" y="76"/>
                    <a:pt x="302" y="89"/>
                  </a:cubicBezTo>
                  <a:cubicBezTo>
                    <a:pt x="369" y="173"/>
                    <a:pt x="369" y="273"/>
                    <a:pt x="352" y="373"/>
                  </a:cubicBezTo>
                  <a:cubicBezTo>
                    <a:pt x="335" y="457"/>
                    <a:pt x="285" y="540"/>
                    <a:pt x="235" y="607"/>
                  </a:cubicBezTo>
                  <a:cubicBezTo>
                    <a:pt x="185" y="657"/>
                    <a:pt x="118" y="724"/>
                    <a:pt x="51" y="774"/>
                  </a:cubicBezTo>
                  <a:cubicBezTo>
                    <a:pt x="135" y="758"/>
                    <a:pt x="218" y="707"/>
                    <a:pt x="268" y="641"/>
                  </a:cubicBezTo>
                  <a:cubicBezTo>
                    <a:pt x="335" y="557"/>
                    <a:pt x="385" y="474"/>
                    <a:pt x="402" y="390"/>
                  </a:cubicBezTo>
                  <a:cubicBezTo>
                    <a:pt x="452" y="256"/>
                    <a:pt x="435" y="123"/>
                    <a:pt x="352" y="22"/>
                  </a:cubicBezTo>
                  <a:cubicBezTo>
                    <a:pt x="324" y="9"/>
                    <a:pt x="294"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2"/>
            <p:cNvSpPr/>
            <p:nvPr/>
          </p:nvSpPr>
          <p:spPr>
            <a:xfrm>
              <a:off x="6583136" y="4321467"/>
              <a:ext cx="25736" cy="83042"/>
            </a:xfrm>
            <a:custGeom>
              <a:avLst/>
              <a:gdLst/>
              <a:ahLst/>
              <a:cxnLst/>
              <a:rect l="l" t="t" r="r" b="b"/>
              <a:pathLst>
                <a:path w="803" h="2591" extrusionOk="0">
                  <a:moveTo>
                    <a:pt x="17" y="1"/>
                  </a:moveTo>
                  <a:lnTo>
                    <a:pt x="17" y="1"/>
                  </a:lnTo>
                  <a:cubicBezTo>
                    <a:pt x="0" y="17"/>
                    <a:pt x="134" y="118"/>
                    <a:pt x="285" y="335"/>
                  </a:cubicBezTo>
                  <a:cubicBezTo>
                    <a:pt x="686" y="886"/>
                    <a:pt x="719" y="1638"/>
                    <a:pt x="385" y="2240"/>
                  </a:cubicBezTo>
                  <a:cubicBezTo>
                    <a:pt x="251" y="2474"/>
                    <a:pt x="134" y="2574"/>
                    <a:pt x="151" y="2591"/>
                  </a:cubicBezTo>
                  <a:cubicBezTo>
                    <a:pt x="151" y="2591"/>
                    <a:pt x="184" y="2574"/>
                    <a:pt x="234" y="2507"/>
                  </a:cubicBezTo>
                  <a:cubicBezTo>
                    <a:pt x="301" y="2440"/>
                    <a:pt x="368" y="2357"/>
                    <a:pt x="418" y="2256"/>
                  </a:cubicBezTo>
                  <a:cubicBezTo>
                    <a:pt x="802" y="1655"/>
                    <a:pt x="752" y="870"/>
                    <a:pt x="318" y="301"/>
                  </a:cubicBezTo>
                  <a:cubicBezTo>
                    <a:pt x="268" y="218"/>
                    <a:pt x="184" y="134"/>
                    <a:pt x="117" y="68"/>
                  </a:cubicBezTo>
                  <a:cubicBezTo>
                    <a:pt x="51" y="17"/>
                    <a:pt x="17"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2"/>
            <p:cNvSpPr/>
            <p:nvPr/>
          </p:nvSpPr>
          <p:spPr>
            <a:xfrm>
              <a:off x="6615795" y="4410886"/>
              <a:ext cx="35383" cy="40223"/>
            </a:xfrm>
            <a:custGeom>
              <a:avLst/>
              <a:gdLst/>
              <a:ahLst/>
              <a:cxnLst/>
              <a:rect l="l" t="t" r="r" b="b"/>
              <a:pathLst>
                <a:path w="1104" h="1255" extrusionOk="0">
                  <a:moveTo>
                    <a:pt x="2" y="0"/>
                  </a:moveTo>
                  <a:cubicBezTo>
                    <a:pt x="2" y="0"/>
                    <a:pt x="1" y="1"/>
                    <a:pt x="1" y="1"/>
                  </a:cubicBezTo>
                  <a:cubicBezTo>
                    <a:pt x="285" y="486"/>
                    <a:pt x="652" y="903"/>
                    <a:pt x="1103" y="1254"/>
                  </a:cubicBezTo>
                  <a:cubicBezTo>
                    <a:pt x="1103" y="1237"/>
                    <a:pt x="836" y="987"/>
                    <a:pt x="535" y="636"/>
                  </a:cubicBezTo>
                  <a:cubicBezTo>
                    <a:pt x="243" y="294"/>
                    <a:pt x="29" y="0"/>
                    <a:pt x="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2"/>
            <p:cNvSpPr/>
            <p:nvPr/>
          </p:nvSpPr>
          <p:spPr>
            <a:xfrm>
              <a:off x="6586886" y="4384060"/>
              <a:ext cx="5929" cy="10384"/>
            </a:xfrm>
            <a:custGeom>
              <a:avLst/>
              <a:gdLst/>
              <a:ahLst/>
              <a:cxnLst/>
              <a:rect l="l" t="t" r="r" b="b"/>
              <a:pathLst>
                <a:path w="185" h="324" extrusionOk="0">
                  <a:moveTo>
                    <a:pt x="163" y="0"/>
                  </a:moveTo>
                  <a:cubicBezTo>
                    <a:pt x="145" y="0"/>
                    <a:pt x="114" y="77"/>
                    <a:pt x="84" y="153"/>
                  </a:cubicBezTo>
                  <a:cubicBezTo>
                    <a:pt x="51" y="237"/>
                    <a:pt x="0" y="303"/>
                    <a:pt x="17" y="320"/>
                  </a:cubicBezTo>
                  <a:cubicBezTo>
                    <a:pt x="19" y="322"/>
                    <a:pt x="22" y="323"/>
                    <a:pt x="26" y="323"/>
                  </a:cubicBezTo>
                  <a:cubicBezTo>
                    <a:pt x="51" y="323"/>
                    <a:pt x="107" y="274"/>
                    <a:pt x="151" y="186"/>
                  </a:cubicBezTo>
                  <a:cubicBezTo>
                    <a:pt x="184" y="86"/>
                    <a:pt x="184" y="3"/>
                    <a:pt x="168" y="3"/>
                  </a:cubicBezTo>
                  <a:cubicBezTo>
                    <a:pt x="166" y="1"/>
                    <a:pt x="164" y="0"/>
                    <a:pt x="1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a:off x="6594386" y="4362715"/>
              <a:ext cx="2179" cy="9647"/>
            </a:xfrm>
            <a:custGeom>
              <a:avLst/>
              <a:gdLst/>
              <a:ahLst/>
              <a:cxnLst/>
              <a:rect l="l" t="t" r="r" b="b"/>
              <a:pathLst>
                <a:path w="68" h="301" extrusionOk="0">
                  <a:moveTo>
                    <a:pt x="50" y="0"/>
                  </a:moveTo>
                  <a:cubicBezTo>
                    <a:pt x="17" y="0"/>
                    <a:pt x="0" y="67"/>
                    <a:pt x="0" y="151"/>
                  </a:cubicBezTo>
                  <a:cubicBezTo>
                    <a:pt x="0" y="234"/>
                    <a:pt x="0" y="301"/>
                    <a:pt x="17" y="301"/>
                  </a:cubicBezTo>
                  <a:cubicBezTo>
                    <a:pt x="34" y="301"/>
                    <a:pt x="67" y="234"/>
                    <a:pt x="67" y="151"/>
                  </a:cubicBezTo>
                  <a:cubicBezTo>
                    <a:pt x="67" y="67"/>
                    <a:pt x="67"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2"/>
            <p:cNvSpPr/>
            <p:nvPr/>
          </p:nvSpPr>
          <p:spPr>
            <a:xfrm>
              <a:off x="6588489" y="4342780"/>
              <a:ext cx="5929" cy="10320"/>
            </a:xfrm>
            <a:custGeom>
              <a:avLst/>
              <a:gdLst/>
              <a:ahLst/>
              <a:cxnLst/>
              <a:rect l="l" t="t" r="r" b="b"/>
              <a:pathLst>
                <a:path w="185" h="322" extrusionOk="0">
                  <a:moveTo>
                    <a:pt x="21" y="1"/>
                  </a:moveTo>
                  <a:cubicBezTo>
                    <a:pt x="19" y="1"/>
                    <a:pt x="17" y="2"/>
                    <a:pt x="17" y="4"/>
                  </a:cubicBezTo>
                  <a:lnTo>
                    <a:pt x="1" y="4"/>
                  </a:lnTo>
                  <a:cubicBezTo>
                    <a:pt x="1" y="21"/>
                    <a:pt x="51" y="88"/>
                    <a:pt x="84" y="171"/>
                  </a:cubicBezTo>
                  <a:cubicBezTo>
                    <a:pt x="118" y="238"/>
                    <a:pt x="118" y="322"/>
                    <a:pt x="134" y="322"/>
                  </a:cubicBezTo>
                  <a:cubicBezTo>
                    <a:pt x="168" y="322"/>
                    <a:pt x="184" y="238"/>
                    <a:pt x="151" y="138"/>
                  </a:cubicBezTo>
                  <a:cubicBezTo>
                    <a:pt x="107" y="50"/>
                    <a:pt x="38"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2"/>
            <p:cNvSpPr/>
            <p:nvPr/>
          </p:nvSpPr>
          <p:spPr>
            <a:xfrm>
              <a:off x="6581534" y="4376556"/>
              <a:ext cx="3782" cy="5897"/>
            </a:xfrm>
            <a:custGeom>
              <a:avLst/>
              <a:gdLst/>
              <a:ahLst/>
              <a:cxnLst/>
              <a:rect l="l" t="t" r="r" b="b"/>
              <a:pathLst>
                <a:path w="118" h="184" extrusionOk="0">
                  <a:moveTo>
                    <a:pt x="34" y="0"/>
                  </a:moveTo>
                  <a:cubicBezTo>
                    <a:pt x="17" y="17"/>
                    <a:pt x="0" y="67"/>
                    <a:pt x="34" y="100"/>
                  </a:cubicBezTo>
                  <a:cubicBezTo>
                    <a:pt x="50" y="150"/>
                    <a:pt x="67" y="184"/>
                    <a:pt x="84" y="184"/>
                  </a:cubicBezTo>
                  <a:cubicBezTo>
                    <a:pt x="117" y="167"/>
                    <a:pt x="117" y="134"/>
                    <a:pt x="84" y="84"/>
                  </a:cubicBezTo>
                  <a:cubicBezTo>
                    <a:pt x="67" y="33"/>
                    <a:pt x="50" y="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a:off x="7482780" y="4116923"/>
              <a:ext cx="273162" cy="501262"/>
            </a:xfrm>
            <a:custGeom>
              <a:avLst/>
              <a:gdLst/>
              <a:ahLst/>
              <a:cxnLst/>
              <a:rect l="l" t="t" r="r" b="b"/>
              <a:pathLst>
                <a:path w="8523" h="15640" extrusionOk="0">
                  <a:moveTo>
                    <a:pt x="1" y="0"/>
                  </a:moveTo>
                  <a:lnTo>
                    <a:pt x="2607" y="15639"/>
                  </a:lnTo>
                  <a:lnTo>
                    <a:pt x="8522" y="15639"/>
                  </a:lnTo>
                  <a:lnTo>
                    <a:pt x="7135"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2"/>
            <p:cNvSpPr/>
            <p:nvPr/>
          </p:nvSpPr>
          <p:spPr>
            <a:xfrm>
              <a:off x="7565277" y="4605301"/>
              <a:ext cx="341140" cy="70414"/>
            </a:xfrm>
            <a:custGeom>
              <a:avLst/>
              <a:gdLst/>
              <a:ahLst/>
              <a:cxnLst/>
              <a:rect l="l" t="t" r="r" b="b"/>
              <a:pathLst>
                <a:path w="10644" h="2197" extrusionOk="0">
                  <a:moveTo>
                    <a:pt x="0" y="0"/>
                  </a:moveTo>
                  <a:lnTo>
                    <a:pt x="67" y="2172"/>
                  </a:lnTo>
                  <a:lnTo>
                    <a:pt x="418" y="2189"/>
                  </a:lnTo>
                  <a:cubicBezTo>
                    <a:pt x="756" y="2193"/>
                    <a:pt x="1315" y="2196"/>
                    <a:pt x="1995" y="2196"/>
                  </a:cubicBezTo>
                  <a:cubicBezTo>
                    <a:pt x="4503" y="2196"/>
                    <a:pt x="8662" y="2148"/>
                    <a:pt x="9490" y="1872"/>
                  </a:cubicBezTo>
                  <a:cubicBezTo>
                    <a:pt x="10643" y="1471"/>
                    <a:pt x="5764" y="552"/>
                    <a:pt x="5764" y="552"/>
                  </a:cubicBezTo>
                  <a:lnTo>
                    <a:pt x="5748" y="3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2"/>
            <p:cNvSpPr/>
            <p:nvPr/>
          </p:nvSpPr>
          <p:spPr>
            <a:xfrm>
              <a:off x="7565789" y="4621006"/>
              <a:ext cx="68042" cy="51248"/>
            </a:xfrm>
            <a:custGeom>
              <a:avLst/>
              <a:gdLst/>
              <a:ahLst/>
              <a:cxnLst/>
              <a:rect l="l" t="t" r="r" b="b"/>
              <a:pathLst>
                <a:path w="2123" h="1599" extrusionOk="0">
                  <a:moveTo>
                    <a:pt x="210" y="0"/>
                  </a:moveTo>
                  <a:cubicBezTo>
                    <a:pt x="140" y="0"/>
                    <a:pt x="70" y="4"/>
                    <a:pt x="1" y="11"/>
                  </a:cubicBezTo>
                  <a:lnTo>
                    <a:pt x="51" y="1599"/>
                  </a:lnTo>
                  <a:lnTo>
                    <a:pt x="2123" y="1565"/>
                  </a:lnTo>
                  <a:cubicBezTo>
                    <a:pt x="2022" y="1081"/>
                    <a:pt x="1738" y="663"/>
                    <a:pt x="1337" y="379"/>
                  </a:cubicBezTo>
                  <a:cubicBezTo>
                    <a:pt x="1010" y="123"/>
                    <a:pt x="611"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a:off x="7567392" y="4640108"/>
              <a:ext cx="314378" cy="36345"/>
            </a:xfrm>
            <a:custGeom>
              <a:avLst/>
              <a:gdLst/>
              <a:ahLst/>
              <a:cxnLst/>
              <a:rect l="l" t="t" r="r" b="b"/>
              <a:pathLst>
                <a:path w="9809" h="1134" extrusionOk="0">
                  <a:moveTo>
                    <a:pt x="8088" y="0"/>
                  </a:moveTo>
                  <a:cubicBezTo>
                    <a:pt x="7754" y="34"/>
                    <a:pt x="7603" y="752"/>
                    <a:pt x="7603" y="752"/>
                  </a:cubicBezTo>
                  <a:lnTo>
                    <a:pt x="1" y="953"/>
                  </a:lnTo>
                  <a:lnTo>
                    <a:pt x="1" y="1086"/>
                  </a:lnTo>
                  <a:cubicBezTo>
                    <a:pt x="625" y="1119"/>
                    <a:pt x="1417" y="1133"/>
                    <a:pt x="2278" y="1133"/>
                  </a:cubicBezTo>
                  <a:cubicBezTo>
                    <a:pt x="5405" y="1133"/>
                    <a:pt x="9438" y="941"/>
                    <a:pt x="9608" y="719"/>
                  </a:cubicBezTo>
                  <a:cubicBezTo>
                    <a:pt x="9809" y="435"/>
                    <a:pt x="8088" y="0"/>
                    <a:pt x="8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2"/>
            <p:cNvSpPr/>
            <p:nvPr/>
          </p:nvSpPr>
          <p:spPr>
            <a:xfrm>
              <a:off x="7564732" y="4659915"/>
              <a:ext cx="310084" cy="11826"/>
            </a:xfrm>
            <a:custGeom>
              <a:avLst/>
              <a:gdLst/>
              <a:ahLst/>
              <a:cxnLst/>
              <a:rect l="l" t="t" r="r" b="b"/>
              <a:pathLst>
                <a:path w="9675" h="369" extrusionOk="0">
                  <a:moveTo>
                    <a:pt x="9591" y="0"/>
                  </a:moveTo>
                  <a:lnTo>
                    <a:pt x="9307" y="17"/>
                  </a:lnTo>
                  <a:lnTo>
                    <a:pt x="8271" y="84"/>
                  </a:lnTo>
                  <a:cubicBezTo>
                    <a:pt x="7385" y="117"/>
                    <a:pt x="6182" y="184"/>
                    <a:pt x="4846" y="234"/>
                  </a:cubicBezTo>
                  <a:cubicBezTo>
                    <a:pt x="3509" y="285"/>
                    <a:pt x="2289" y="301"/>
                    <a:pt x="1421" y="318"/>
                  </a:cubicBezTo>
                  <a:lnTo>
                    <a:pt x="385" y="335"/>
                  </a:lnTo>
                  <a:lnTo>
                    <a:pt x="0" y="335"/>
                  </a:lnTo>
                  <a:cubicBezTo>
                    <a:pt x="34" y="351"/>
                    <a:pt x="67" y="351"/>
                    <a:pt x="101" y="351"/>
                  </a:cubicBezTo>
                  <a:lnTo>
                    <a:pt x="385" y="351"/>
                  </a:lnTo>
                  <a:cubicBezTo>
                    <a:pt x="669" y="351"/>
                    <a:pt x="1003" y="351"/>
                    <a:pt x="1421" y="368"/>
                  </a:cubicBezTo>
                  <a:cubicBezTo>
                    <a:pt x="2289" y="368"/>
                    <a:pt x="3509" y="351"/>
                    <a:pt x="4846" y="301"/>
                  </a:cubicBezTo>
                  <a:cubicBezTo>
                    <a:pt x="6182" y="251"/>
                    <a:pt x="7385" y="184"/>
                    <a:pt x="8271" y="117"/>
                  </a:cubicBezTo>
                  <a:lnTo>
                    <a:pt x="9307" y="51"/>
                  </a:lnTo>
                  <a:lnTo>
                    <a:pt x="9591" y="17"/>
                  </a:lnTo>
                  <a:cubicBezTo>
                    <a:pt x="9624" y="17"/>
                    <a:pt x="9658" y="17"/>
                    <a:pt x="96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2"/>
            <p:cNvSpPr/>
            <p:nvPr/>
          </p:nvSpPr>
          <p:spPr>
            <a:xfrm>
              <a:off x="7809978" y="4637960"/>
              <a:ext cx="17724" cy="28941"/>
            </a:xfrm>
            <a:custGeom>
              <a:avLst/>
              <a:gdLst/>
              <a:ahLst/>
              <a:cxnLst/>
              <a:rect l="l" t="t" r="r" b="b"/>
              <a:pathLst>
                <a:path w="553" h="903" extrusionOk="0">
                  <a:moveTo>
                    <a:pt x="552" y="0"/>
                  </a:moveTo>
                  <a:lnTo>
                    <a:pt x="552" y="0"/>
                  </a:lnTo>
                  <a:cubicBezTo>
                    <a:pt x="218" y="167"/>
                    <a:pt x="1" y="535"/>
                    <a:pt x="34" y="903"/>
                  </a:cubicBezTo>
                  <a:cubicBezTo>
                    <a:pt x="84" y="736"/>
                    <a:pt x="134" y="569"/>
                    <a:pt x="218" y="401"/>
                  </a:cubicBezTo>
                  <a:cubicBezTo>
                    <a:pt x="318" y="268"/>
                    <a:pt x="435" y="117"/>
                    <a:pt x="5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a:off x="7755910" y="4626134"/>
              <a:ext cx="10192" cy="15608"/>
            </a:xfrm>
            <a:custGeom>
              <a:avLst/>
              <a:gdLst/>
              <a:ahLst/>
              <a:cxnLst/>
              <a:rect l="l" t="t" r="r" b="b"/>
              <a:pathLst>
                <a:path w="318" h="487" extrusionOk="0">
                  <a:moveTo>
                    <a:pt x="296" y="0"/>
                  </a:moveTo>
                  <a:cubicBezTo>
                    <a:pt x="272" y="0"/>
                    <a:pt x="195" y="95"/>
                    <a:pt x="117" y="219"/>
                  </a:cubicBezTo>
                  <a:cubicBezTo>
                    <a:pt x="50" y="353"/>
                    <a:pt x="0" y="470"/>
                    <a:pt x="17" y="486"/>
                  </a:cubicBezTo>
                  <a:cubicBezTo>
                    <a:pt x="34" y="486"/>
                    <a:pt x="101" y="386"/>
                    <a:pt x="184" y="252"/>
                  </a:cubicBezTo>
                  <a:cubicBezTo>
                    <a:pt x="268" y="119"/>
                    <a:pt x="318" y="2"/>
                    <a:pt x="301" y="2"/>
                  </a:cubicBezTo>
                  <a:cubicBezTo>
                    <a:pt x="300" y="1"/>
                    <a:pt x="298"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2"/>
            <p:cNvSpPr/>
            <p:nvPr/>
          </p:nvSpPr>
          <p:spPr>
            <a:xfrm>
              <a:off x="7740911" y="4623506"/>
              <a:ext cx="11794" cy="10833"/>
            </a:xfrm>
            <a:custGeom>
              <a:avLst/>
              <a:gdLst/>
              <a:ahLst/>
              <a:cxnLst/>
              <a:rect l="l" t="t" r="r" b="b"/>
              <a:pathLst>
                <a:path w="368" h="338" extrusionOk="0">
                  <a:moveTo>
                    <a:pt x="351" y="0"/>
                  </a:moveTo>
                  <a:cubicBezTo>
                    <a:pt x="335" y="0"/>
                    <a:pt x="251" y="50"/>
                    <a:pt x="151" y="151"/>
                  </a:cubicBezTo>
                  <a:cubicBezTo>
                    <a:pt x="67" y="234"/>
                    <a:pt x="0" y="318"/>
                    <a:pt x="17" y="334"/>
                  </a:cubicBezTo>
                  <a:cubicBezTo>
                    <a:pt x="17" y="336"/>
                    <a:pt x="18" y="337"/>
                    <a:pt x="20" y="337"/>
                  </a:cubicBezTo>
                  <a:cubicBezTo>
                    <a:pt x="38" y="337"/>
                    <a:pt x="126" y="276"/>
                    <a:pt x="201" y="201"/>
                  </a:cubicBezTo>
                  <a:cubicBezTo>
                    <a:pt x="301" y="101"/>
                    <a:pt x="368" y="17"/>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2"/>
            <p:cNvSpPr/>
            <p:nvPr/>
          </p:nvSpPr>
          <p:spPr>
            <a:xfrm>
              <a:off x="7727514" y="4605301"/>
              <a:ext cx="21986" cy="2885"/>
            </a:xfrm>
            <a:custGeom>
              <a:avLst/>
              <a:gdLst/>
              <a:ahLst/>
              <a:cxnLst/>
              <a:rect l="l" t="t" r="r" b="b"/>
              <a:pathLst>
                <a:path w="686" h="90" extrusionOk="0">
                  <a:moveTo>
                    <a:pt x="1" y="0"/>
                  </a:moveTo>
                  <a:lnTo>
                    <a:pt x="1" y="0"/>
                  </a:lnTo>
                  <a:cubicBezTo>
                    <a:pt x="84" y="56"/>
                    <a:pt x="178" y="88"/>
                    <a:pt x="275" y="88"/>
                  </a:cubicBezTo>
                  <a:cubicBezTo>
                    <a:pt x="295" y="88"/>
                    <a:pt x="315" y="87"/>
                    <a:pt x="335" y="84"/>
                  </a:cubicBezTo>
                  <a:cubicBezTo>
                    <a:pt x="364" y="88"/>
                    <a:pt x="393" y="90"/>
                    <a:pt x="423" y="90"/>
                  </a:cubicBezTo>
                  <a:cubicBezTo>
                    <a:pt x="510" y="90"/>
                    <a:pt x="598" y="71"/>
                    <a:pt x="686" y="34"/>
                  </a:cubicBezTo>
                  <a:cubicBezTo>
                    <a:pt x="452" y="17"/>
                    <a:pt x="235" y="17"/>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a:off x="7761807" y="4608218"/>
              <a:ext cx="34293" cy="20127"/>
            </a:xfrm>
            <a:custGeom>
              <a:avLst/>
              <a:gdLst/>
              <a:ahLst/>
              <a:cxnLst/>
              <a:rect l="l" t="t" r="r" b="b"/>
              <a:pathLst>
                <a:path w="1070" h="628" extrusionOk="0">
                  <a:moveTo>
                    <a:pt x="728" y="66"/>
                  </a:moveTo>
                  <a:cubicBezTo>
                    <a:pt x="808" y="66"/>
                    <a:pt x="889" y="83"/>
                    <a:pt x="969" y="110"/>
                  </a:cubicBezTo>
                  <a:cubicBezTo>
                    <a:pt x="1019" y="160"/>
                    <a:pt x="1003" y="227"/>
                    <a:pt x="936" y="260"/>
                  </a:cubicBezTo>
                  <a:cubicBezTo>
                    <a:pt x="869" y="310"/>
                    <a:pt x="802" y="344"/>
                    <a:pt x="735" y="360"/>
                  </a:cubicBezTo>
                  <a:cubicBezTo>
                    <a:pt x="618" y="410"/>
                    <a:pt x="485" y="444"/>
                    <a:pt x="368" y="477"/>
                  </a:cubicBezTo>
                  <a:cubicBezTo>
                    <a:pt x="261" y="502"/>
                    <a:pt x="171" y="514"/>
                    <a:pt x="106" y="523"/>
                  </a:cubicBezTo>
                  <a:lnTo>
                    <a:pt x="106" y="523"/>
                  </a:lnTo>
                  <a:cubicBezTo>
                    <a:pt x="136" y="451"/>
                    <a:pt x="173" y="377"/>
                    <a:pt x="217" y="310"/>
                  </a:cubicBezTo>
                  <a:cubicBezTo>
                    <a:pt x="301" y="210"/>
                    <a:pt x="401" y="143"/>
                    <a:pt x="518" y="110"/>
                  </a:cubicBezTo>
                  <a:cubicBezTo>
                    <a:pt x="588" y="79"/>
                    <a:pt x="658" y="66"/>
                    <a:pt x="728" y="66"/>
                  </a:cubicBezTo>
                  <a:close/>
                  <a:moveTo>
                    <a:pt x="737" y="1"/>
                  </a:moveTo>
                  <a:cubicBezTo>
                    <a:pt x="524" y="1"/>
                    <a:pt x="313" y="106"/>
                    <a:pt x="184" y="293"/>
                  </a:cubicBezTo>
                  <a:cubicBezTo>
                    <a:pt x="137" y="357"/>
                    <a:pt x="89" y="435"/>
                    <a:pt x="70" y="527"/>
                  </a:cubicBezTo>
                  <a:lnTo>
                    <a:pt x="70" y="527"/>
                  </a:lnTo>
                  <a:cubicBezTo>
                    <a:pt x="25" y="533"/>
                    <a:pt x="0" y="537"/>
                    <a:pt x="0" y="544"/>
                  </a:cubicBezTo>
                  <a:cubicBezTo>
                    <a:pt x="22" y="547"/>
                    <a:pt x="44" y="549"/>
                    <a:pt x="65" y="550"/>
                  </a:cubicBezTo>
                  <a:lnTo>
                    <a:pt x="65" y="550"/>
                  </a:lnTo>
                  <a:cubicBezTo>
                    <a:pt x="51" y="597"/>
                    <a:pt x="67" y="628"/>
                    <a:pt x="67" y="628"/>
                  </a:cubicBezTo>
                  <a:cubicBezTo>
                    <a:pt x="75" y="603"/>
                    <a:pt x="84" y="577"/>
                    <a:pt x="95" y="551"/>
                  </a:cubicBezTo>
                  <a:lnTo>
                    <a:pt x="95" y="551"/>
                  </a:lnTo>
                  <a:cubicBezTo>
                    <a:pt x="101" y="551"/>
                    <a:pt x="107" y="551"/>
                    <a:pt x="114" y="551"/>
                  </a:cubicBezTo>
                  <a:cubicBezTo>
                    <a:pt x="202" y="551"/>
                    <a:pt x="285" y="539"/>
                    <a:pt x="368" y="527"/>
                  </a:cubicBezTo>
                  <a:cubicBezTo>
                    <a:pt x="501" y="494"/>
                    <a:pt x="635" y="461"/>
                    <a:pt x="752" y="427"/>
                  </a:cubicBezTo>
                  <a:cubicBezTo>
                    <a:pt x="835" y="394"/>
                    <a:pt x="902" y="360"/>
                    <a:pt x="986" y="327"/>
                  </a:cubicBezTo>
                  <a:cubicBezTo>
                    <a:pt x="1019" y="293"/>
                    <a:pt x="1053" y="260"/>
                    <a:pt x="1069" y="210"/>
                  </a:cubicBezTo>
                  <a:cubicBezTo>
                    <a:pt x="1069" y="143"/>
                    <a:pt x="1053" y="93"/>
                    <a:pt x="1003" y="60"/>
                  </a:cubicBezTo>
                  <a:cubicBezTo>
                    <a:pt x="918" y="20"/>
                    <a:pt x="827" y="1"/>
                    <a:pt x="7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p:nvPr/>
          </p:nvSpPr>
          <p:spPr>
            <a:xfrm>
              <a:off x="7748410" y="4603699"/>
              <a:ext cx="18236" cy="22499"/>
            </a:xfrm>
            <a:custGeom>
              <a:avLst/>
              <a:gdLst/>
              <a:ahLst/>
              <a:cxnLst/>
              <a:rect l="l" t="t" r="r" b="b"/>
              <a:pathLst>
                <a:path w="569" h="702" extrusionOk="0">
                  <a:moveTo>
                    <a:pt x="134" y="0"/>
                  </a:moveTo>
                  <a:cubicBezTo>
                    <a:pt x="50" y="17"/>
                    <a:pt x="0" y="100"/>
                    <a:pt x="17" y="167"/>
                  </a:cubicBezTo>
                  <a:cubicBezTo>
                    <a:pt x="34" y="234"/>
                    <a:pt x="50" y="284"/>
                    <a:pt x="84" y="334"/>
                  </a:cubicBezTo>
                  <a:cubicBezTo>
                    <a:pt x="151" y="418"/>
                    <a:pt x="201" y="485"/>
                    <a:pt x="268" y="551"/>
                  </a:cubicBezTo>
                  <a:cubicBezTo>
                    <a:pt x="335" y="618"/>
                    <a:pt x="401" y="668"/>
                    <a:pt x="485" y="685"/>
                  </a:cubicBezTo>
                  <a:cubicBezTo>
                    <a:pt x="502" y="685"/>
                    <a:pt x="418" y="635"/>
                    <a:pt x="301" y="518"/>
                  </a:cubicBezTo>
                  <a:cubicBezTo>
                    <a:pt x="251" y="451"/>
                    <a:pt x="184" y="384"/>
                    <a:pt x="151" y="301"/>
                  </a:cubicBezTo>
                  <a:cubicBezTo>
                    <a:pt x="101" y="217"/>
                    <a:pt x="50" y="84"/>
                    <a:pt x="151" y="67"/>
                  </a:cubicBezTo>
                  <a:cubicBezTo>
                    <a:pt x="158" y="65"/>
                    <a:pt x="165" y="65"/>
                    <a:pt x="173" y="65"/>
                  </a:cubicBezTo>
                  <a:cubicBezTo>
                    <a:pt x="251" y="65"/>
                    <a:pt x="339" y="141"/>
                    <a:pt x="385" y="217"/>
                  </a:cubicBezTo>
                  <a:cubicBezTo>
                    <a:pt x="451" y="284"/>
                    <a:pt x="485" y="368"/>
                    <a:pt x="502" y="451"/>
                  </a:cubicBezTo>
                  <a:cubicBezTo>
                    <a:pt x="518" y="535"/>
                    <a:pt x="518" y="618"/>
                    <a:pt x="518" y="685"/>
                  </a:cubicBezTo>
                  <a:lnTo>
                    <a:pt x="518" y="702"/>
                  </a:lnTo>
                  <a:cubicBezTo>
                    <a:pt x="568" y="618"/>
                    <a:pt x="568" y="518"/>
                    <a:pt x="552" y="434"/>
                  </a:cubicBezTo>
                  <a:cubicBezTo>
                    <a:pt x="535" y="334"/>
                    <a:pt x="502" y="251"/>
                    <a:pt x="435" y="167"/>
                  </a:cubicBezTo>
                  <a:cubicBezTo>
                    <a:pt x="368" y="67"/>
                    <a:pt x="251"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2"/>
            <p:cNvSpPr/>
            <p:nvPr/>
          </p:nvSpPr>
          <p:spPr>
            <a:xfrm>
              <a:off x="7566879" y="4618987"/>
              <a:ext cx="66408" cy="51120"/>
            </a:xfrm>
            <a:custGeom>
              <a:avLst/>
              <a:gdLst/>
              <a:ahLst/>
              <a:cxnLst/>
              <a:rect l="l" t="t" r="r" b="b"/>
              <a:pathLst>
                <a:path w="2072" h="1595" extrusionOk="0">
                  <a:moveTo>
                    <a:pt x="326" y="1"/>
                  </a:moveTo>
                  <a:cubicBezTo>
                    <a:pt x="251" y="1"/>
                    <a:pt x="171" y="13"/>
                    <a:pt x="100" y="24"/>
                  </a:cubicBezTo>
                  <a:cubicBezTo>
                    <a:pt x="67" y="24"/>
                    <a:pt x="34" y="41"/>
                    <a:pt x="0" y="58"/>
                  </a:cubicBezTo>
                  <a:cubicBezTo>
                    <a:pt x="0" y="58"/>
                    <a:pt x="67" y="43"/>
                    <a:pt x="191" y="43"/>
                  </a:cubicBezTo>
                  <a:cubicBezTo>
                    <a:pt x="253" y="43"/>
                    <a:pt x="329" y="47"/>
                    <a:pt x="418" y="58"/>
                  </a:cubicBezTo>
                  <a:cubicBezTo>
                    <a:pt x="1103" y="108"/>
                    <a:pt x="1704" y="542"/>
                    <a:pt x="1955" y="1194"/>
                  </a:cubicBezTo>
                  <a:cubicBezTo>
                    <a:pt x="2055" y="1428"/>
                    <a:pt x="2055" y="1595"/>
                    <a:pt x="2072" y="1595"/>
                  </a:cubicBezTo>
                  <a:cubicBezTo>
                    <a:pt x="2072" y="1562"/>
                    <a:pt x="2072" y="1511"/>
                    <a:pt x="2072" y="1478"/>
                  </a:cubicBezTo>
                  <a:cubicBezTo>
                    <a:pt x="2055" y="1378"/>
                    <a:pt x="2039" y="1277"/>
                    <a:pt x="2005" y="1177"/>
                  </a:cubicBezTo>
                  <a:cubicBezTo>
                    <a:pt x="1771" y="492"/>
                    <a:pt x="1136" y="24"/>
                    <a:pt x="418" y="8"/>
                  </a:cubicBezTo>
                  <a:cubicBezTo>
                    <a:pt x="388" y="3"/>
                    <a:pt x="358" y="1"/>
                    <a:pt x="3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2"/>
            <p:cNvSpPr/>
            <p:nvPr/>
          </p:nvSpPr>
          <p:spPr>
            <a:xfrm>
              <a:off x="7656299" y="4650652"/>
              <a:ext cx="53043" cy="3461"/>
            </a:xfrm>
            <a:custGeom>
              <a:avLst/>
              <a:gdLst/>
              <a:ahLst/>
              <a:cxnLst/>
              <a:rect l="l" t="t" r="r" b="b"/>
              <a:pathLst>
                <a:path w="1655" h="108" extrusionOk="0">
                  <a:moveTo>
                    <a:pt x="1616" y="1"/>
                  </a:moveTo>
                  <a:cubicBezTo>
                    <a:pt x="1511" y="1"/>
                    <a:pt x="1198" y="25"/>
                    <a:pt x="819" y="39"/>
                  </a:cubicBezTo>
                  <a:cubicBezTo>
                    <a:pt x="594" y="47"/>
                    <a:pt x="389" y="47"/>
                    <a:pt x="241" y="47"/>
                  </a:cubicBezTo>
                  <a:cubicBezTo>
                    <a:pt x="92" y="47"/>
                    <a:pt x="0" y="47"/>
                    <a:pt x="0" y="56"/>
                  </a:cubicBezTo>
                  <a:cubicBezTo>
                    <a:pt x="230" y="90"/>
                    <a:pt x="463" y="108"/>
                    <a:pt x="695" y="108"/>
                  </a:cubicBezTo>
                  <a:cubicBezTo>
                    <a:pt x="1019" y="108"/>
                    <a:pt x="1343" y="74"/>
                    <a:pt x="1655" y="5"/>
                  </a:cubicBezTo>
                  <a:cubicBezTo>
                    <a:pt x="1655" y="2"/>
                    <a:pt x="1641" y="1"/>
                    <a:pt x="16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p:nvPr/>
          </p:nvSpPr>
          <p:spPr>
            <a:xfrm>
              <a:off x="7619890" y="4653376"/>
              <a:ext cx="6442" cy="10384"/>
            </a:xfrm>
            <a:custGeom>
              <a:avLst/>
              <a:gdLst/>
              <a:ahLst/>
              <a:cxnLst/>
              <a:rect l="l" t="t" r="r" b="b"/>
              <a:pathLst>
                <a:path w="201" h="324" extrusionOk="0">
                  <a:moveTo>
                    <a:pt x="21" y="1"/>
                  </a:moveTo>
                  <a:cubicBezTo>
                    <a:pt x="18" y="1"/>
                    <a:pt x="17" y="2"/>
                    <a:pt x="17" y="4"/>
                  </a:cubicBezTo>
                  <a:cubicBezTo>
                    <a:pt x="0" y="21"/>
                    <a:pt x="50" y="88"/>
                    <a:pt x="84" y="171"/>
                  </a:cubicBezTo>
                  <a:cubicBezTo>
                    <a:pt x="130" y="247"/>
                    <a:pt x="147" y="324"/>
                    <a:pt x="163" y="324"/>
                  </a:cubicBezTo>
                  <a:cubicBezTo>
                    <a:pt x="164" y="324"/>
                    <a:pt x="166" y="323"/>
                    <a:pt x="167" y="321"/>
                  </a:cubicBezTo>
                  <a:cubicBezTo>
                    <a:pt x="184" y="321"/>
                    <a:pt x="201" y="238"/>
                    <a:pt x="151" y="138"/>
                  </a:cubicBezTo>
                  <a:cubicBezTo>
                    <a:pt x="107" y="50"/>
                    <a:pt x="38" y="1"/>
                    <a:pt x="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2"/>
            <p:cNvSpPr/>
            <p:nvPr/>
          </p:nvSpPr>
          <p:spPr>
            <a:xfrm>
              <a:off x="7605435" y="4637287"/>
              <a:ext cx="8045" cy="6731"/>
            </a:xfrm>
            <a:custGeom>
              <a:avLst/>
              <a:gdLst/>
              <a:ahLst/>
              <a:cxnLst/>
              <a:rect l="l" t="t" r="r" b="b"/>
              <a:pathLst>
                <a:path w="251" h="210" extrusionOk="0">
                  <a:moveTo>
                    <a:pt x="30" y="0"/>
                  </a:moveTo>
                  <a:cubicBezTo>
                    <a:pt x="24" y="0"/>
                    <a:pt x="20" y="2"/>
                    <a:pt x="17" y="5"/>
                  </a:cubicBezTo>
                  <a:cubicBezTo>
                    <a:pt x="0" y="21"/>
                    <a:pt x="50" y="72"/>
                    <a:pt x="100" y="138"/>
                  </a:cubicBezTo>
                  <a:cubicBezTo>
                    <a:pt x="155" y="180"/>
                    <a:pt x="210" y="210"/>
                    <a:pt x="237" y="210"/>
                  </a:cubicBezTo>
                  <a:cubicBezTo>
                    <a:pt x="243" y="210"/>
                    <a:pt x="248" y="208"/>
                    <a:pt x="251" y="205"/>
                  </a:cubicBezTo>
                  <a:cubicBezTo>
                    <a:pt x="251" y="188"/>
                    <a:pt x="217" y="138"/>
                    <a:pt x="151" y="88"/>
                  </a:cubicBezTo>
                  <a:cubicBezTo>
                    <a:pt x="109" y="33"/>
                    <a:pt x="56" y="0"/>
                    <a:pt x="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2"/>
            <p:cNvSpPr/>
            <p:nvPr/>
          </p:nvSpPr>
          <p:spPr>
            <a:xfrm>
              <a:off x="7586269" y="4629018"/>
              <a:ext cx="11153" cy="4679"/>
            </a:xfrm>
            <a:custGeom>
              <a:avLst/>
              <a:gdLst/>
              <a:ahLst/>
              <a:cxnLst/>
              <a:rect l="l" t="t" r="r" b="b"/>
              <a:pathLst>
                <a:path w="348" h="146" extrusionOk="0">
                  <a:moveTo>
                    <a:pt x="119" y="1"/>
                  </a:moveTo>
                  <a:cubicBezTo>
                    <a:pt x="46" y="1"/>
                    <a:pt x="1" y="33"/>
                    <a:pt x="13" y="45"/>
                  </a:cubicBezTo>
                  <a:cubicBezTo>
                    <a:pt x="13" y="62"/>
                    <a:pt x="80" y="62"/>
                    <a:pt x="180" y="79"/>
                  </a:cubicBezTo>
                  <a:cubicBezTo>
                    <a:pt x="264" y="112"/>
                    <a:pt x="314" y="146"/>
                    <a:pt x="331" y="146"/>
                  </a:cubicBezTo>
                  <a:cubicBezTo>
                    <a:pt x="348" y="129"/>
                    <a:pt x="297" y="45"/>
                    <a:pt x="197" y="12"/>
                  </a:cubicBezTo>
                  <a:cubicBezTo>
                    <a:pt x="169" y="4"/>
                    <a:pt x="143" y="1"/>
                    <a:pt x="1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2"/>
            <p:cNvSpPr/>
            <p:nvPr/>
          </p:nvSpPr>
          <p:spPr>
            <a:xfrm>
              <a:off x="7572231" y="4626839"/>
              <a:ext cx="6442" cy="2949"/>
            </a:xfrm>
            <a:custGeom>
              <a:avLst/>
              <a:gdLst/>
              <a:ahLst/>
              <a:cxnLst/>
              <a:rect l="l" t="t" r="r" b="b"/>
              <a:pathLst>
                <a:path w="201" h="92" extrusionOk="0">
                  <a:moveTo>
                    <a:pt x="48" y="1"/>
                  </a:moveTo>
                  <a:cubicBezTo>
                    <a:pt x="29" y="1"/>
                    <a:pt x="17" y="5"/>
                    <a:pt x="17" y="13"/>
                  </a:cubicBezTo>
                  <a:cubicBezTo>
                    <a:pt x="0" y="30"/>
                    <a:pt x="34" y="63"/>
                    <a:pt x="84" y="80"/>
                  </a:cubicBezTo>
                  <a:cubicBezTo>
                    <a:pt x="105" y="87"/>
                    <a:pt x="125" y="91"/>
                    <a:pt x="142" y="91"/>
                  </a:cubicBezTo>
                  <a:cubicBezTo>
                    <a:pt x="167" y="91"/>
                    <a:pt x="184" y="83"/>
                    <a:pt x="184" y="63"/>
                  </a:cubicBezTo>
                  <a:cubicBezTo>
                    <a:pt x="201" y="47"/>
                    <a:pt x="151" y="30"/>
                    <a:pt x="117" y="13"/>
                  </a:cubicBezTo>
                  <a:cubicBezTo>
                    <a:pt x="92" y="5"/>
                    <a:pt x="67" y="1"/>
                    <a:pt x="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2"/>
            <p:cNvSpPr/>
            <p:nvPr/>
          </p:nvSpPr>
          <p:spPr>
            <a:xfrm>
              <a:off x="7285192" y="1406166"/>
              <a:ext cx="24134" cy="20640"/>
            </a:xfrm>
            <a:custGeom>
              <a:avLst/>
              <a:gdLst/>
              <a:ahLst/>
              <a:cxnLst/>
              <a:rect l="l" t="t" r="r" b="b"/>
              <a:pathLst>
                <a:path w="753" h="644" extrusionOk="0">
                  <a:moveTo>
                    <a:pt x="435" y="1"/>
                  </a:moveTo>
                  <a:cubicBezTo>
                    <a:pt x="151" y="1"/>
                    <a:pt x="0" y="352"/>
                    <a:pt x="201" y="552"/>
                  </a:cubicBezTo>
                  <a:cubicBezTo>
                    <a:pt x="264" y="616"/>
                    <a:pt x="343" y="644"/>
                    <a:pt x="421" y="644"/>
                  </a:cubicBezTo>
                  <a:cubicBezTo>
                    <a:pt x="589" y="644"/>
                    <a:pt x="752" y="512"/>
                    <a:pt x="752" y="318"/>
                  </a:cubicBezTo>
                  <a:cubicBezTo>
                    <a:pt x="752" y="151"/>
                    <a:pt x="602"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2"/>
            <p:cNvSpPr/>
            <p:nvPr/>
          </p:nvSpPr>
          <p:spPr>
            <a:xfrm>
              <a:off x="7278237" y="1393154"/>
              <a:ext cx="41248" cy="12628"/>
            </a:xfrm>
            <a:custGeom>
              <a:avLst/>
              <a:gdLst/>
              <a:ahLst/>
              <a:cxnLst/>
              <a:rect l="l" t="t" r="r" b="b"/>
              <a:pathLst>
                <a:path w="1287" h="394" extrusionOk="0">
                  <a:moveTo>
                    <a:pt x="626" y="1"/>
                  </a:moveTo>
                  <a:cubicBezTo>
                    <a:pt x="466" y="1"/>
                    <a:pt x="306" y="47"/>
                    <a:pt x="167" y="139"/>
                  </a:cubicBezTo>
                  <a:cubicBezTo>
                    <a:pt x="50" y="206"/>
                    <a:pt x="0" y="290"/>
                    <a:pt x="17" y="306"/>
                  </a:cubicBezTo>
                  <a:cubicBezTo>
                    <a:pt x="21" y="313"/>
                    <a:pt x="30" y="316"/>
                    <a:pt x="42" y="316"/>
                  </a:cubicBezTo>
                  <a:cubicBezTo>
                    <a:pt x="117" y="316"/>
                    <a:pt x="336" y="205"/>
                    <a:pt x="604" y="205"/>
                  </a:cubicBezTo>
                  <a:cubicBezTo>
                    <a:pt x="620" y="205"/>
                    <a:pt x="636" y="205"/>
                    <a:pt x="652" y="206"/>
                  </a:cubicBezTo>
                  <a:cubicBezTo>
                    <a:pt x="976" y="222"/>
                    <a:pt x="1200" y="394"/>
                    <a:pt x="1259" y="394"/>
                  </a:cubicBezTo>
                  <a:cubicBezTo>
                    <a:pt x="1264" y="394"/>
                    <a:pt x="1268" y="393"/>
                    <a:pt x="1270" y="390"/>
                  </a:cubicBezTo>
                  <a:cubicBezTo>
                    <a:pt x="1287" y="373"/>
                    <a:pt x="1253" y="290"/>
                    <a:pt x="1153" y="190"/>
                  </a:cubicBezTo>
                  <a:cubicBezTo>
                    <a:pt x="1000" y="64"/>
                    <a:pt x="813" y="1"/>
                    <a:pt x="6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2"/>
            <p:cNvSpPr/>
            <p:nvPr/>
          </p:nvSpPr>
          <p:spPr>
            <a:xfrm>
              <a:off x="7167376" y="1406166"/>
              <a:ext cx="24134" cy="20640"/>
            </a:xfrm>
            <a:custGeom>
              <a:avLst/>
              <a:gdLst/>
              <a:ahLst/>
              <a:cxnLst/>
              <a:rect l="l" t="t" r="r" b="b"/>
              <a:pathLst>
                <a:path w="753" h="644" extrusionOk="0">
                  <a:moveTo>
                    <a:pt x="435" y="1"/>
                  </a:moveTo>
                  <a:cubicBezTo>
                    <a:pt x="151" y="1"/>
                    <a:pt x="1" y="352"/>
                    <a:pt x="201" y="552"/>
                  </a:cubicBezTo>
                  <a:cubicBezTo>
                    <a:pt x="265" y="616"/>
                    <a:pt x="343" y="644"/>
                    <a:pt x="421" y="644"/>
                  </a:cubicBezTo>
                  <a:cubicBezTo>
                    <a:pt x="589" y="644"/>
                    <a:pt x="752" y="512"/>
                    <a:pt x="752" y="318"/>
                  </a:cubicBezTo>
                  <a:cubicBezTo>
                    <a:pt x="752" y="151"/>
                    <a:pt x="602" y="1"/>
                    <a:pt x="4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2"/>
            <p:cNvSpPr/>
            <p:nvPr/>
          </p:nvSpPr>
          <p:spPr>
            <a:xfrm>
              <a:off x="7157216" y="1393154"/>
              <a:ext cx="41248" cy="12628"/>
            </a:xfrm>
            <a:custGeom>
              <a:avLst/>
              <a:gdLst/>
              <a:ahLst/>
              <a:cxnLst/>
              <a:rect l="l" t="t" r="r" b="b"/>
              <a:pathLst>
                <a:path w="1287" h="394" extrusionOk="0">
                  <a:moveTo>
                    <a:pt x="617" y="1"/>
                  </a:moveTo>
                  <a:cubicBezTo>
                    <a:pt x="453" y="1"/>
                    <a:pt x="289" y="47"/>
                    <a:pt x="150" y="139"/>
                  </a:cubicBezTo>
                  <a:cubicBezTo>
                    <a:pt x="33" y="206"/>
                    <a:pt x="0" y="290"/>
                    <a:pt x="17" y="306"/>
                  </a:cubicBezTo>
                  <a:cubicBezTo>
                    <a:pt x="21" y="313"/>
                    <a:pt x="29" y="316"/>
                    <a:pt x="41" y="316"/>
                  </a:cubicBezTo>
                  <a:cubicBezTo>
                    <a:pt x="113" y="316"/>
                    <a:pt x="322" y="205"/>
                    <a:pt x="602" y="205"/>
                  </a:cubicBezTo>
                  <a:cubicBezTo>
                    <a:pt x="618" y="205"/>
                    <a:pt x="635" y="205"/>
                    <a:pt x="652" y="206"/>
                  </a:cubicBezTo>
                  <a:cubicBezTo>
                    <a:pt x="960" y="222"/>
                    <a:pt x="1183" y="394"/>
                    <a:pt x="1255" y="394"/>
                  </a:cubicBezTo>
                  <a:cubicBezTo>
                    <a:pt x="1261" y="394"/>
                    <a:pt x="1266" y="393"/>
                    <a:pt x="1270" y="390"/>
                  </a:cubicBezTo>
                  <a:cubicBezTo>
                    <a:pt x="1287" y="373"/>
                    <a:pt x="1253" y="290"/>
                    <a:pt x="1153" y="190"/>
                  </a:cubicBezTo>
                  <a:cubicBezTo>
                    <a:pt x="1000" y="64"/>
                    <a:pt x="808" y="1"/>
                    <a:pt x="6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2"/>
            <p:cNvSpPr/>
            <p:nvPr/>
          </p:nvSpPr>
          <p:spPr>
            <a:xfrm>
              <a:off x="7134717" y="1597890"/>
              <a:ext cx="106053" cy="56376"/>
            </a:xfrm>
            <a:custGeom>
              <a:avLst/>
              <a:gdLst/>
              <a:ahLst/>
              <a:cxnLst/>
              <a:rect l="l" t="t" r="r" b="b"/>
              <a:pathLst>
                <a:path w="3309" h="1759" extrusionOk="0">
                  <a:moveTo>
                    <a:pt x="0" y="0"/>
                  </a:moveTo>
                  <a:cubicBezTo>
                    <a:pt x="0" y="1"/>
                    <a:pt x="793" y="1759"/>
                    <a:pt x="3117" y="1759"/>
                  </a:cubicBezTo>
                  <a:cubicBezTo>
                    <a:pt x="3180" y="1759"/>
                    <a:pt x="3244" y="1757"/>
                    <a:pt x="3309" y="1755"/>
                  </a:cubicBezTo>
                  <a:lnTo>
                    <a:pt x="3292" y="1120"/>
                  </a:lnTo>
                  <a:cubicBezTo>
                    <a:pt x="2106" y="1070"/>
                    <a:pt x="969" y="685"/>
                    <a:pt x="0" y="0"/>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2"/>
            <p:cNvSpPr/>
            <p:nvPr/>
          </p:nvSpPr>
          <p:spPr>
            <a:xfrm>
              <a:off x="7235386" y="1402417"/>
              <a:ext cx="30031" cy="96631"/>
            </a:xfrm>
            <a:custGeom>
              <a:avLst/>
              <a:gdLst/>
              <a:ahLst/>
              <a:cxnLst/>
              <a:rect l="l" t="t" r="r" b="b"/>
              <a:pathLst>
                <a:path w="937" h="3015" extrusionOk="0">
                  <a:moveTo>
                    <a:pt x="1" y="1"/>
                  </a:moveTo>
                  <a:cubicBezTo>
                    <a:pt x="17" y="185"/>
                    <a:pt x="67" y="368"/>
                    <a:pt x="117" y="552"/>
                  </a:cubicBezTo>
                  <a:cubicBezTo>
                    <a:pt x="218" y="886"/>
                    <a:pt x="351" y="1337"/>
                    <a:pt x="518" y="1839"/>
                  </a:cubicBezTo>
                  <a:cubicBezTo>
                    <a:pt x="602" y="2089"/>
                    <a:pt x="686" y="2323"/>
                    <a:pt x="752" y="2557"/>
                  </a:cubicBezTo>
                  <a:cubicBezTo>
                    <a:pt x="803" y="2641"/>
                    <a:pt x="819" y="2741"/>
                    <a:pt x="803" y="2825"/>
                  </a:cubicBezTo>
                  <a:cubicBezTo>
                    <a:pt x="786" y="2891"/>
                    <a:pt x="702" y="2908"/>
                    <a:pt x="619" y="2908"/>
                  </a:cubicBezTo>
                  <a:cubicBezTo>
                    <a:pt x="418" y="2908"/>
                    <a:pt x="234" y="2941"/>
                    <a:pt x="51" y="2975"/>
                  </a:cubicBezTo>
                  <a:cubicBezTo>
                    <a:pt x="185" y="2999"/>
                    <a:pt x="329" y="3015"/>
                    <a:pt x="468" y="3015"/>
                  </a:cubicBezTo>
                  <a:cubicBezTo>
                    <a:pt x="519" y="3015"/>
                    <a:pt x="569" y="3013"/>
                    <a:pt x="619" y="3008"/>
                  </a:cubicBezTo>
                  <a:cubicBezTo>
                    <a:pt x="669" y="3008"/>
                    <a:pt x="719" y="3008"/>
                    <a:pt x="769" y="2992"/>
                  </a:cubicBezTo>
                  <a:cubicBezTo>
                    <a:pt x="836" y="2975"/>
                    <a:pt x="886" y="2941"/>
                    <a:pt x="903" y="2875"/>
                  </a:cubicBezTo>
                  <a:cubicBezTo>
                    <a:pt x="936" y="2758"/>
                    <a:pt x="936" y="2624"/>
                    <a:pt x="869" y="2507"/>
                  </a:cubicBezTo>
                  <a:cubicBezTo>
                    <a:pt x="803" y="2290"/>
                    <a:pt x="736" y="2056"/>
                    <a:pt x="652" y="1805"/>
                  </a:cubicBezTo>
                  <a:cubicBezTo>
                    <a:pt x="485" y="1304"/>
                    <a:pt x="335" y="853"/>
                    <a:pt x="218" y="519"/>
                  </a:cubicBezTo>
                  <a:cubicBezTo>
                    <a:pt x="168" y="335"/>
                    <a:pt x="101" y="16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2"/>
            <p:cNvSpPr/>
            <p:nvPr/>
          </p:nvSpPr>
          <p:spPr>
            <a:xfrm>
              <a:off x="7211829" y="1506291"/>
              <a:ext cx="31633" cy="19006"/>
            </a:xfrm>
            <a:custGeom>
              <a:avLst/>
              <a:gdLst/>
              <a:ahLst/>
              <a:cxnLst/>
              <a:rect l="l" t="t" r="r" b="b"/>
              <a:pathLst>
                <a:path w="987" h="593" extrusionOk="0">
                  <a:moveTo>
                    <a:pt x="57" y="0"/>
                  </a:moveTo>
                  <a:cubicBezTo>
                    <a:pt x="55" y="0"/>
                    <a:pt x="52" y="1"/>
                    <a:pt x="50" y="1"/>
                  </a:cubicBezTo>
                  <a:cubicBezTo>
                    <a:pt x="0" y="18"/>
                    <a:pt x="84" y="319"/>
                    <a:pt x="401" y="486"/>
                  </a:cubicBezTo>
                  <a:cubicBezTo>
                    <a:pt x="546" y="566"/>
                    <a:pt x="687" y="592"/>
                    <a:pt x="794" y="592"/>
                  </a:cubicBezTo>
                  <a:cubicBezTo>
                    <a:pt x="910" y="592"/>
                    <a:pt x="986" y="562"/>
                    <a:pt x="986" y="536"/>
                  </a:cubicBezTo>
                  <a:cubicBezTo>
                    <a:pt x="969" y="469"/>
                    <a:pt x="736" y="469"/>
                    <a:pt x="485" y="319"/>
                  </a:cubicBezTo>
                  <a:cubicBezTo>
                    <a:pt x="244" y="190"/>
                    <a:pt x="111"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2"/>
            <p:cNvSpPr/>
            <p:nvPr/>
          </p:nvSpPr>
          <p:spPr>
            <a:xfrm>
              <a:off x="7064559" y="1193579"/>
              <a:ext cx="289732" cy="188262"/>
            </a:xfrm>
            <a:custGeom>
              <a:avLst/>
              <a:gdLst/>
              <a:ahLst/>
              <a:cxnLst/>
              <a:rect l="l" t="t" r="r" b="b"/>
              <a:pathLst>
                <a:path w="9040" h="5874" extrusionOk="0">
                  <a:moveTo>
                    <a:pt x="3730" y="66"/>
                  </a:moveTo>
                  <a:cubicBezTo>
                    <a:pt x="2717" y="66"/>
                    <a:pt x="1730" y="497"/>
                    <a:pt x="1053" y="1270"/>
                  </a:cubicBezTo>
                  <a:cubicBezTo>
                    <a:pt x="351" y="2072"/>
                    <a:pt x="0" y="3108"/>
                    <a:pt x="67" y="4178"/>
                  </a:cubicBezTo>
                  <a:cubicBezTo>
                    <a:pt x="67" y="4562"/>
                    <a:pt x="201" y="4963"/>
                    <a:pt x="435" y="5280"/>
                  </a:cubicBezTo>
                  <a:cubicBezTo>
                    <a:pt x="803" y="5681"/>
                    <a:pt x="1404" y="5765"/>
                    <a:pt x="1939" y="5815"/>
                  </a:cubicBezTo>
                  <a:cubicBezTo>
                    <a:pt x="2204" y="5846"/>
                    <a:pt x="2474" y="5874"/>
                    <a:pt x="2738" y="5874"/>
                  </a:cubicBezTo>
                  <a:cubicBezTo>
                    <a:pt x="3039" y="5874"/>
                    <a:pt x="3334" y="5838"/>
                    <a:pt x="3610" y="5731"/>
                  </a:cubicBezTo>
                  <a:cubicBezTo>
                    <a:pt x="3949" y="5604"/>
                    <a:pt x="4248" y="5335"/>
                    <a:pt x="4391" y="5015"/>
                  </a:cubicBezTo>
                  <a:lnTo>
                    <a:pt x="4391" y="5015"/>
                  </a:lnTo>
                  <a:cubicBezTo>
                    <a:pt x="4458" y="5228"/>
                    <a:pt x="4607" y="5428"/>
                    <a:pt x="4796" y="5548"/>
                  </a:cubicBezTo>
                  <a:cubicBezTo>
                    <a:pt x="5163" y="5782"/>
                    <a:pt x="5631" y="5782"/>
                    <a:pt x="6066" y="5782"/>
                  </a:cubicBezTo>
                  <a:lnTo>
                    <a:pt x="7937" y="5765"/>
                  </a:lnTo>
                  <a:cubicBezTo>
                    <a:pt x="7965" y="5767"/>
                    <a:pt x="7992" y="5768"/>
                    <a:pt x="8019" y="5768"/>
                  </a:cubicBezTo>
                  <a:cubicBezTo>
                    <a:pt x="8205" y="5768"/>
                    <a:pt x="8380" y="5719"/>
                    <a:pt x="8555" y="5631"/>
                  </a:cubicBezTo>
                  <a:cubicBezTo>
                    <a:pt x="8772" y="5464"/>
                    <a:pt x="8823" y="5147"/>
                    <a:pt x="8856" y="4863"/>
                  </a:cubicBezTo>
                  <a:cubicBezTo>
                    <a:pt x="8956" y="3860"/>
                    <a:pt x="9040" y="2791"/>
                    <a:pt x="8589" y="1905"/>
                  </a:cubicBezTo>
                  <a:cubicBezTo>
                    <a:pt x="8188" y="1103"/>
                    <a:pt x="7369" y="569"/>
                    <a:pt x="6517" y="285"/>
                  </a:cubicBezTo>
                  <a:cubicBezTo>
                    <a:pt x="5665" y="0"/>
                    <a:pt x="4746" y="134"/>
                    <a:pt x="3843" y="67"/>
                  </a:cubicBezTo>
                  <a:cubicBezTo>
                    <a:pt x="3806" y="66"/>
                    <a:pt x="3768" y="66"/>
                    <a:pt x="3730" y="6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2"/>
            <p:cNvSpPr/>
            <p:nvPr/>
          </p:nvSpPr>
          <p:spPr>
            <a:xfrm>
              <a:off x="7009946" y="1236590"/>
              <a:ext cx="116213" cy="491262"/>
            </a:xfrm>
            <a:custGeom>
              <a:avLst/>
              <a:gdLst/>
              <a:ahLst/>
              <a:cxnLst/>
              <a:rect l="l" t="t" r="r" b="b"/>
              <a:pathLst>
                <a:path w="3626" h="15328" extrusionOk="0">
                  <a:moveTo>
                    <a:pt x="1967" y="0"/>
                  </a:moveTo>
                  <a:cubicBezTo>
                    <a:pt x="1663" y="0"/>
                    <a:pt x="1368" y="104"/>
                    <a:pt x="1136" y="313"/>
                  </a:cubicBezTo>
                  <a:cubicBezTo>
                    <a:pt x="819" y="613"/>
                    <a:pt x="568" y="981"/>
                    <a:pt x="401" y="1399"/>
                  </a:cubicBezTo>
                  <a:lnTo>
                    <a:pt x="0" y="4406"/>
                  </a:lnTo>
                  <a:lnTo>
                    <a:pt x="301" y="8617"/>
                  </a:lnTo>
                  <a:lnTo>
                    <a:pt x="268" y="15267"/>
                  </a:lnTo>
                  <a:cubicBezTo>
                    <a:pt x="345" y="15308"/>
                    <a:pt x="430" y="15327"/>
                    <a:pt x="520" y="15327"/>
                  </a:cubicBezTo>
                  <a:cubicBezTo>
                    <a:pt x="1232" y="15327"/>
                    <a:pt x="2288" y="14157"/>
                    <a:pt x="2674" y="13579"/>
                  </a:cubicBezTo>
                  <a:cubicBezTo>
                    <a:pt x="3091" y="12928"/>
                    <a:pt x="3125" y="12109"/>
                    <a:pt x="3041" y="11340"/>
                  </a:cubicBezTo>
                  <a:cubicBezTo>
                    <a:pt x="2941" y="10572"/>
                    <a:pt x="2740" y="9820"/>
                    <a:pt x="2724" y="9051"/>
                  </a:cubicBezTo>
                  <a:cubicBezTo>
                    <a:pt x="2707" y="7798"/>
                    <a:pt x="3175" y="6595"/>
                    <a:pt x="3392" y="5359"/>
                  </a:cubicBezTo>
                  <a:cubicBezTo>
                    <a:pt x="3626" y="4022"/>
                    <a:pt x="3576" y="2652"/>
                    <a:pt x="3225" y="1332"/>
                  </a:cubicBezTo>
                  <a:cubicBezTo>
                    <a:pt x="3091" y="814"/>
                    <a:pt x="2857" y="262"/>
                    <a:pt x="2373" y="62"/>
                  </a:cubicBezTo>
                  <a:cubicBezTo>
                    <a:pt x="2239" y="21"/>
                    <a:pt x="2102" y="0"/>
                    <a:pt x="19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0" y="1276350"/>
            <a:ext cx="3962400" cy="1785600"/>
          </a:xfrm>
          <a:prstGeom prst="rect">
            <a:avLst/>
          </a:prstGeom>
        </p:spPr>
        <p:txBody>
          <a:bodyPr spcFirstLastPara="1" wrap="square" lIns="91425" tIns="91425" rIns="91425" bIns="91425" anchor="ctr" anchorCtr="0">
            <a:noAutofit/>
          </a:bodyPr>
          <a:lstStyle/>
          <a:p>
            <a:pPr lvl="0"/>
            <a:r>
              <a:rPr lang="id-ID" sz="3600" dirty="0"/>
              <a:t>Teknologi Pendukung CRM beserta Implementasinya</a:t>
            </a:r>
            <a:endParaRPr sz="3600" dirty="0"/>
          </a:p>
        </p:txBody>
      </p:sp>
      <p:pic>
        <p:nvPicPr>
          <p:cNvPr id="2581" name="Google Shape;2581;p51"/>
          <p:cNvPicPr preferRelativeResize="0"/>
          <p:nvPr/>
        </p:nvPicPr>
        <p:blipFill rotWithShape="1">
          <a:blip r:embed="rId3">
            <a:alphaModFix/>
          </a:blip>
          <a:srcRect l="1171" r="1162"/>
          <a:stretch/>
        </p:blipFill>
        <p:spPr>
          <a:xfrm>
            <a:off x="4349509" y="994550"/>
            <a:ext cx="3962316" cy="270870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0" y="742950"/>
            <a:ext cx="3962400" cy="804150"/>
          </a:xfrm>
          <a:prstGeom prst="rect">
            <a:avLst/>
          </a:prstGeom>
        </p:spPr>
        <p:txBody>
          <a:bodyPr spcFirstLastPara="1" wrap="square" lIns="91425" tIns="91425" rIns="91425" bIns="91425" anchor="ctr" anchorCtr="0">
            <a:noAutofit/>
          </a:bodyPr>
          <a:lstStyle/>
          <a:p>
            <a:pPr lvl="0"/>
            <a:r>
              <a:rPr lang="en-US" sz="3600" dirty="0"/>
              <a:t>Media </a:t>
            </a:r>
            <a:r>
              <a:rPr lang="en-US" sz="3600" dirty="0" err="1"/>
              <a:t>Sosial</a:t>
            </a:r>
            <a:endParaRPr sz="3600"/>
          </a:p>
        </p:txBody>
      </p:sp>
      <p:pic>
        <p:nvPicPr>
          <p:cNvPr id="4" name="Picture 3">
            <a:extLst>
              <a:ext uri="{FF2B5EF4-FFF2-40B4-BE49-F238E27FC236}">
                <a16:creationId xmlns:a16="http://schemas.microsoft.com/office/drawing/2014/main" id="{BCF58B1D-E764-49F9-BB77-AC199DD01387}"/>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a:stretch/>
        </p:blipFill>
        <p:spPr>
          <a:xfrm>
            <a:off x="4114800" y="666751"/>
            <a:ext cx="4495800" cy="3352799"/>
          </a:xfrm>
          <a:prstGeom prst="rect">
            <a:avLst/>
          </a:prstGeom>
        </p:spPr>
      </p:pic>
      <p:sp>
        <p:nvSpPr>
          <p:cNvPr id="5" name="TextBox 4"/>
          <p:cNvSpPr txBox="1"/>
          <p:nvPr/>
        </p:nvSpPr>
        <p:spPr>
          <a:xfrm>
            <a:off x="914400" y="1885950"/>
            <a:ext cx="3048000" cy="2031325"/>
          </a:xfrm>
          <a:prstGeom prst="rect">
            <a:avLst/>
          </a:prstGeom>
          <a:noFill/>
        </p:spPr>
        <p:txBody>
          <a:bodyPr wrap="square" rtlCol="0">
            <a:spAutoFit/>
          </a:bodyPr>
          <a:lstStyle/>
          <a:p>
            <a:pPr lvl="0" algn="r"/>
            <a:r>
              <a:rPr lang="id-ID" b="1" dirty="0">
                <a:latin typeface="Josefin Sans" charset="0"/>
              </a:rPr>
              <a:t>Media sosial adalah sarana promosi yang murah namun sangat berdaya. media sosial bersifat realtime, direct, dan personal. Informasi yang disampaikan dapat mencapai pelanggan dengan sangat cepat dan mudah.</a:t>
            </a:r>
            <a:endParaRPr lang="en-US" b="1" dirty="0">
              <a:latin typeface="Josefin Sans" charset="0"/>
            </a:endParaRPr>
          </a:p>
          <a:p>
            <a:pPr algn="r"/>
            <a:endParaRPr lang="en-US" b="1" dirty="0">
              <a:latin typeface="Josefin Sans"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2133600" y="895350"/>
            <a:ext cx="1828800" cy="762000"/>
          </a:xfrm>
          <a:prstGeom prst="rect">
            <a:avLst/>
          </a:prstGeom>
        </p:spPr>
        <p:txBody>
          <a:bodyPr spcFirstLastPara="1" wrap="square" lIns="91425" tIns="91425" rIns="91425" bIns="91425" anchor="ctr" anchorCtr="0">
            <a:noAutofit/>
          </a:bodyPr>
          <a:lstStyle/>
          <a:p>
            <a:pPr lvl="0"/>
            <a:r>
              <a:rPr lang="en-US" sz="3600" dirty="0"/>
              <a:t>Email</a:t>
            </a:r>
            <a:endParaRPr sz="3600"/>
          </a:p>
        </p:txBody>
      </p:sp>
      <p:sp>
        <p:nvSpPr>
          <p:cNvPr id="4" name="TextBox 3"/>
          <p:cNvSpPr txBox="1"/>
          <p:nvPr/>
        </p:nvSpPr>
        <p:spPr>
          <a:xfrm>
            <a:off x="152400" y="1885950"/>
            <a:ext cx="3810000" cy="2031325"/>
          </a:xfrm>
          <a:prstGeom prst="rect">
            <a:avLst/>
          </a:prstGeom>
          <a:noFill/>
        </p:spPr>
        <p:txBody>
          <a:bodyPr wrap="square" rtlCol="0">
            <a:spAutoFit/>
          </a:bodyPr>
          <a:lstStyle/>
          <a:p>
            <a:pPr lvl="0" algn="r">
              <a:lnSpc>
                <a:spcPct val="150000"/>
              </a:lnSpc>
            </a:pPr>
            <a:r>
              <a:rPr lang="id-ID" b="1" dirty="0">
                <a:latin typeface="Josefin Sans" charset="0"/>
              </a:rPr>
              <a:t>Email biasa digunakan untuk memberikan pelayanan customer service yang lebih mudah. Email juga bisa digunakan untuk mengotomatisasi pemberian informasi kepada pelanggan terkait status transaksi atau hal yang lain.</a:t>
            </a:r>
            <a:endParaRPr lang="en-US" b="1" dirty="0">
              <a:latin typeface="Josefin Sans" charset="0"/>
            </a:endParaRPr>
          </a:p>
        </p:txBody>
      </p:sp>
      <p:pic>
        <p:nvPicPr>
          <p:cNvPr id="5" name="Picture 4">
            <a:extLst>
              <a:ext uri="{FF2B5EF4-FFF2-40B4-BE49-F238E27FC236}">
                <a16:creationId xmlns:a16="http://schemas.microsoft.com/office/drawing/2014/main" id="{BCF58B1D-E764-49F9-BB77-AC199DD01387}"/>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r="3879"/>
          <a:stretch/>
        </p:blipFill>
        <p:spPr>
          <a:xfrm>
            <a:off x="4114799" y="666750"/>
            <a:ext cx="4419601" cy="3429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0" y="895350"/>
            <a:ext cx="3962400" cy="956550"/>
          </a:xfrm>
          <a:prstGeom prst="rect">
            <a:avLst/>
          </a:prstGeom>
        </p:spPr>
        <p:txBody>
          <a:bodyPr spcFirstLastPara="1" wrap="square" lIns="91425" tIns="91425" rIns="91425" bIns="91425" anchor="ctr" anchorCtr="0">
            <a:noAutofit/>
          </a:bodyPr>
          <a:lstStyle/>
          <a:p>
            <a:pPr lvl="0"/>
            <a:r>
              <a:rPr lang="en-US" sz="3600" dirty="0"/>
              <a:t>Website </a:t>
            </a:r>
            <a:r>
              <a:rPr lang="en-US" sz="3600" dirty="0" err="1"/>
              <a:t>dan</a:t>
            </a:r>
            <a:r>
              <a:rPr lang="en-US" sz="3600" dirty="0"/>
              <a:t> </a:t>
            </a:r>
            <a:r>
              <a:rPr lang="en-US" sz="3600" dirty="0" err="1"/>
              <a:t>Aplikasi</a:t>
            </a:r>
            <a:endParaRPr sz="3600"/>
          </a:p>
        </p:txBody>
      </p:sp>
      <p:pic>
        <p:nvPicPr>
          <p:cNvPr id="4" name="Picture 3">
            <a:extLst>
              <a:ext uri="{FF2B5EF4-FFF2-40B4-BE49-F238E27FC236}">
                <a16:creationId xmlns:a16="http://schemas.microsoft.com/office/drawing/2014/main" id="{BCF58B1D-E764-49F9-BB77-AC199DD01387}"/>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b="4344"/>
          <a:stretch/>
        </p:blipFill>
        <p:spPr>
          <a:xfrm>
            <a:off x="4114799" y="664029"/>
            <a:ext cx="4495801" cy="3355521"/>
          </a:xfrm>
          <a:prstGeom prst="rect">
            <a:avLst/>
          </a:prstGeom>
        </p:spPr>
      </p:pic>
      <p:sp>
        <p:nvSpPr>
          <p:cNvPr id="5" name="TextBox 4"/>
          <p:cNvSpPr txBox="1"/>
          <p:nvPr/>
        </p:nvSpPr>
        <p:spPr>
          <a:xfrm>
            <a:off x="152400" y="1885950"/>
            <a:ext cx="3810000" cy="2004395"/>
          </a:xfrm>
          <a:prstGeom prst="rect">
            <a:avLst/>
          </a:prstGeom>
          <a:noFill/>
        </p:spPr>
        <p:txBody>
          <a:bodyPr wrap="square" rtlCol="0">
            <a:spAutoFit/>
          </a:bodyPr>
          <a:lstStyle/>
          <a:p>
            <a:pPr algn="r">
              <a:lnSpc>
                <a:spcPct val="150000"/>
              </a:lnSpc>
            </a:pPr>
            <a:r>
              <a:rPr lang="id-ID" b="1" dirty="0">
                <a:latin typeface="Josefin Sans" charset="0"/>
              </a:rPr>
              <a:t>Website dan aplikasi khusus ini selain dapat mengikat pelanggan, juga dapat menjadi branding yang baik. Adanya aplikasi khusus juga bisa memudahkan pelanggan karena praktis.</a:t>
            </a:r>
            <a:endParaRPr lang="en-US" b="1" dirty="0">
              <a:latin typeface="Josefin Sans" charset="0"/>
            </a:endParaRPr>
          </a:p>
          <a:p>
            <a:pPr lvl="0" algn="r">
              <a:lnSpc>
                <a:spcPct val="150000"/>
              </a:lnSpc>
            </a:pPr>
            <a:endParaRPr lang="en-US" b="1" dirty="0">
              <a:latin typeface="Josefin Sans"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0" y="285750"/>
            <a:ext cx="3962400" cy="1785600"/>
          </a:xfrm>
          <a:prstGeom prst="rect">
            <a:avLst/>
          </a:prstGeom>
        </p:spPr>
        <p:txBody>
          <a:bodyPr spcFirstLastPara="1" wrap="square" lIns="91425" tIns="91425" rIns="91425" bIns="91425" anchor="ctr" anchorCtr="0">
            <a:noAutofit/>
          </a:bodyPr>
          <a:lstStyle/>
          <a:p>
            <a:pPr lvl="0"/>
            <a:r>
              <a:rPr lang="en-US" sz="3600" dirty="0"/>
              <a:t>Call Center</a:t>
            </a:r>
            <a:endParaRPr sz="3600"/>
          </a:p>
        </p:txBody>
      </p:sp>
      <p:sp>
        <p:nvSpPr>
          <p:cNvPr id="4" name="TextBox 3"/>
          <p:cNvSpPr txBox="1"/>
          <p:nvPr/>
        </p:nvSpPr>
        <p:spPr>
          <a:xfrm>
            <a:off x="152400" y="1885950"/>
            <a:ext cx="3810000" cy="2004395"/>
          </a:xfrm>
          <a:prstGeom prst="rect">
            <a:avLst/>
          </a:prstGeom>
          <a:noFill/>
        </p:spPr>
        <p:txBody>
          <a:bodyPr wrap="square" rtlCol="0">
            <a:spAutoFit/>
          </a:bodyPr>
          <a:lstStyle/>
          <a:p>
            <a:pPr lvl="0" algn="r">
              <a:lnSpc>
                <a:spcPct val="150000"/>
              </a:lnSpc>
            </a:pPr>
            <a:r>
              <a:rPr lang="id-ID" b="1" dirty="0">
                <a:latin typeface="Josefin Sans" charset="0"/>
              </a:rPr>
              <a:t>Salah satu cara meningkatkan customer service adalah dengan memperbaiki pelayanan call center dan call service. Dengan teknologi ini, penanganan keluhan pelanggan oleh call center menjadi lebih mudah.</a:t>
            </a:r>
            <a:endParaRPr lang="en-US" b="1" dirty="0">
              <a:latin typeface="Josefin Sans" charset="0"/>
            </a:endParaRPr>
          </a:p>
        </p:txBody>
      </p:sp>
      <p:pic>
        <p:nvPicPr>
          <p:cNvPr id="5" name="Picture 4">
            <a:extLst>
              <a:ext uri="{FF2B5EF4-FFF2-40B4-BE49-F238E27FC236}">
                <a16:creationId xmlns:a16="http://schemas.microsoft.com/office/drawing/2014/main" id="{BCF58B1D-E764-49F9-BB77-AC199DD01387}"/>
              </a:ext>
            </a:extLst>
          </p:cNvPr>
          <p:cNvPicPr>
            <a:picLocks noChangeAspect="1"/>
          </p:cNvPicPr>
          <p:nvPr/>
        </p:nvPicPr>
        <p:blipFill rotWithShape="1">
          <a:blip r:embed="rId3" cstate="print">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t="1533" b="27969"/>
          <a:stretch/>
        </p:blipFill>
        <p:spPr>
          <a:xfrm>
            <a:off x="4114800" y="590550"/>
            <a:ext cx="4419600" cy="35052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1"/>
          <p:cNvSpPr txBox="1">
            <a:spLocks noGrp="1"/>
          </p:cNvSpPr>
          <p:nvPr>
            <p:ph type="title"/>
          </p:nvPr>
        </p:nvSpPr>
        <p:spPr>
          <a:xfrm>
            <a:off x="0" y="590550"/>
            <a:ext cx="3962400" cy="1195050"/>
          </a:xfrm>
          <a:prstGeom prst="rect">
            <a:avLst/>
          </a:prstGeom>
        </p:spPr>
        <p:txBody>
          <a:bodyPr spcFirstLastPara="1" wrap="square" lIns="91425" tIns="91425" rIns="91425" bIns="91425" anchor="ctr" anchorCtr="0">
            <a:noAutofit/>
          </a:bodyPr>
          <a:lstStyle/>
          <a:p>
            <a:pPr lvl="0"/>
            <a:r>
              <a:rPr lang="en-US" sz="3600" dirty="0"/>
              <a:t>Big Data</a:t>
            </a:r>
            <a:endParaRPr sz="3600"/>
          </a:p>
        </p:txBody>
      </p:sp>
      <p:sp>
        <p:nvSpPr>
          <p:cNvPr id="4" name="TextBox 3"/>
          <p:cNvSpPr txBox="1"/>
          <p:nvPr/>
        </p:nvSpPr>
        <p:spPr>
          <a:xfrm>
            <a:off x="152400" y="1885950"/>
            <a:ext cx="3810000" cy="1668214"/>
          </a:xfrm>
          <a:prstGeom prst="rect">
            <a:avLst/>
          </a:prstGeom>
          <a:noFill/>
        </p:spPr>
        <p:txBody>
          <a:bodyPr wrap="square" rtlCol="0">
            <a:spAutoFit/>
          </a:bodyPr>
          <a:lstStyle/>
          <a:p>
            <a:pPr lvl="0" algn="r">
              <a:lnSpc>
                <a:spcPct val="150000"/>
              </a:lnSpc>
            </a:pPr>
            <a:r>
              <a:rPr lang="id-ID" b="1" dirty="0">
                <a:latin typeface="Josefin Sans" charset="0"/>
              </a:rPr>
              <a:t>Semua data pelanggan yang didapat perusahaan harus  dapat didokumentasikan dengan baik. Karena, atas dasar data itulah banyak kebijakan perusahaan dapat diputuskan.</a:t>
            </a:r>
            <a:endParaRPr lang="en-US" b="1" dirty="0">
              <a:latin typeface="Josefin Sans" charset="0"/>
            </a:endParaRPr>
          </a:p>
        </p:txBody>
      </p:sp>
      <p:pic>
        <p:nvPicPr>
          <p:cNvPr id="5" name="Picture 4">
            <a:extLst>
              <a:ext uri="{FF2B5EF4-FFF2-40B4-BE49-F238E27FC236}">
                <a16:creationId xmlns:a16="http://schemas.microsoft.com/office/drawing/2014/main" id="{BCF58B1D-E764-49F9-BB77-AC199DD01387}"/>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rcRect t="28283" r="3333" b="5050"/>
          <a:stretch/>
        </p:blipFill>
        <p:spPr>
          <a:xfrm>
            <a:off x="4114800" y="590550"/>
            <a:ext cx="4419600" cy="3429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0"/>
        <p:cNvGrpSpPr/>
        <p:nvPr/>
      </p:nvGrpSpPr>
      <p:grpSpPr>
        <a:xfrm>
          <a:off x="0" y="0"/>
          <a:ext cx="0" cy="0"/>
          <a:chOff x="0" y="0"/>
          <a:chExt cx="0" cy="0"/>
        </a:xfrm>
      </p:grpSpPr>
      <p:sp>
        <p:nvSpPr>
          <p:cNvPr id="3311" name="Google Shape;3311;p59"/>
          <p:cNvSpPr txBox="1">
            <a:spLocks noGrp="1"/>
          </p:cNvSpPr>
          <p:nvPr>
            <p:ph type="title"/>
          </p:nvPr>
        </p:nvSpPr>
        <p:spPr>
          <a:xfrm>
            <a:off x="720000" y="540000"/>
            <a:ext cx="3006000" cy="122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a:p>
        </p:txBody>
      </p:sp>
      <p:grpSp>
        <p:nvGrpSpPr>
          <p:cNvPr id="3312" name="Google Shape;3312;p59"/>
          <p:cNvGrpSpPr/>
          <p:nvPr/>
        </p:nvGrpSpPr>
        <p:grpSpPr>
          <a:xfrm>
            <a:off x="4087120" y="2021335"/>
            <a:ext cx="2123889" cy="2650247"/>
            <a:chOff x="4087120" y="2021335"/>
            <a:chExt cx="2123889" cy="2650247"/>
          </a:xfrm>
        </p:grpSpPr>
        <p:sp>
          <p:nvSpPr>
            <p:cNvPr id="3313" name="Google Shape;3313;p59"/>
            <p:cNvSpPr/>
            <p:nvPr/>
          </p:nvSpPr>
          <p:spPr>
            <a:xfrm>
              <a:off x="4956252" y="2031815"/>
              <a:ext cx="234061" cy="457321"/>
            </a:xfrm>
            <a:custGeom>
              <a:avLst/>
              <a:gdLst/>
              <a:ahLst/>
              <a:cxnLst/>
              <a:rect l="l" t="t" r="r" b="b"/>
              <a:pathLst>
                <a:path w="7303" h="14269" extrusionOk="0">
                  <a:moveTo>
                    <a:pt x="4184" y="1"/>
                  </a:moveTo>
                  <a:cubicBezTo>
                    <a:pt x="2817" y="1"/>
                    <a:pt x="1458" y="410"/>
                    <a:pt x="302" y="1213"/>
                  </a:cubicBezTo>
                  <a:lnTo>
                    <a:pt x="1" y="1413"/>
                  </a:lnTo>
                  <a:lnTo>
                    <a:pt x="235" y="11940"/>
                  </a:lnTo>
                  <a:cubicBezTo>
                    <a:pt x="252" y="13176"/>
                    <a:pt x="1237" y="14195"/>
                    <a:pt x="2474" y="14262"/>
                  </a:cubicBezTo>
                  <a:cubicBezTo>
                    <a:pt x="2534" y="14267"/>
                    <a:pt x="2593" y="14269"/>
                    <a:pt x="2652" y="14269"/>
                  </a:cubicBezTo>
                  <a:cubicBezTo>
                    <a:pt x="3927" y="14269"/>
                    <a:pt x="4982" y="13249"/>
                    <a:pt x="5014" y="11940"/>
                  </a:cubicBezTo>
                  <a:cubicBezTo>
                    <a:pt x="5047" y="10636"/>
                    <a:pt x="5080" y="9316"/>
                    <a:pt x="5080" y="9316"/>
                  </a:cubicBezTo>
                  <a:cubicBezTo>
                    <a:pt x="5080" y="9316"/>
                    <a:pt x="7052" y="9116"/>
                    <a:pt x="7169" y="7161"/>
                  </a:cubicBezTo>
                  <a:cubicBezTo>
                    <a:pt x="7303" y="5206"/>
                    <a:pt x="7186" y="695"/>
                    <a:pt x="7186" y="695"/>
                  </a:cubicBezTo>
                  <a:cubicBezTo>
                    <a:pt x="6235" y="230"/>
                    <a:pt x="5207" y="1"/>
                    <a:pt x="4184"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9"/>
            <p:cNvSpPr/>
            <p:nvPr/>
          </p:nvSpPr>
          <p:spPr>
            <a:xfrm>
              <a:off x="5152270" y="2148862"/>
              <a:ext cx="24134" cy="18365"/>
            </a:xfrm>
            <a:custGeom>
              <a:avLst/>
              <a:gdLst/>
              <a:ahLst/>
              <a:cxnLst/>
              <a:rect l="l" t="t" r="r" b="b"/>
              <a:pathLst>
                <a:path w="753" h="573" extrusionOk="0">
                  <a:moveTo>
                    <a:pt x="368" y="0"/>
                  </a:moveTo>
                  <a:cubicBezTo>
                    <a:pt x="117" y="0"/>
                    <a:pt x="0" y="318"/>
                    <a:pt x="167" y="485"/>
                  </a:cubicBezTo>
                  <a:cubicBezTo>
                    <a:pt x="226" y="543"/>
                    <a:pt x="301" y="572"/>
                    <a:pt x="374" y="572"/>
                  </a:cubicBezTo>
                  <a:cubicBezTo>
                    <a:pt x="447" y="572"/>
                    <a:pt x="518" y="543"/>
                    <a:pt x="568" y="485"/>
                  </a:cubicBezTo>
                  <a:cubicBezTo>
                    <a:pt x="752" y="318"/>
                    <a:pt x="635"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9"/>
            <p:cNvSpPr/>
            <p:nvPr/>
          </p:nvSpPr>
          <p:spPr>
            <a:xfrm>
              <a:off x="5150122" y="2143990"/>
              <a:ext cx="32691" cy="9839"/>
            </a:xfrm>
            <a:custGeom>
              <a:avLst/>
              <a:gdLst/>
              <a:ahLst/>
              <a:cxnLst/>
              <a:rect l="l" t="t" r="r" b="b"/>
              <a:pathLst>
                <a:path w="1020" h="307" extrusionOk="0">
                  <a:moveTo>
                    <a:pt x="481" y="1"/>
                  </a:moveTo>
                  <a:cubicBezTo>
                    <a:pt x="357" y="1"/>
                    <a:pt x="230" y="34"/>
                    <a:pt x="117" y="102"/>
                  </a:cubicBezTo>
                  <a:cubicBezTo>
                    <a:pt x="34" y="169"/>
                    <a:pt x="0" y="219"/>
                    <a:pt x="17" y="236"/>
                  </a:cubicBezTo>
                  <a:cubicBezTo>
                    <a:pt x="19" y="240"/>
                    <a:pt x="23" y="241"/>
                    <a:pt x="30" y="241"/>
                  </a:cubicBezTo>
                  <a:cubicBezTo>
                    <a:pt x="74" y="241"/>
                    <a:pt x="221" y="164"/>
                    <a:pt x="426" y="164"/>
                  </a:cubicBezTo>
                  <a:cubicBezTo>
                    <a:pt x="456" y="164"/>
                    <a:pt x="486" y="165"/>
                    <a:pt x="518" y="169"/>
                  </a:cubicBezTo>
                  <a:cubicBezTo>
                    <a:pt x="761" y="169"/>
                    <a:pt x="935" y="307"/>
                    <a:pt x="990" y="307"/>
                  </a:cubicBezTo>
                  <a:cubicBezTo>
                    <a:pt x="996" y="307"/>
                    <a:pt x="1000" y="306"/>
                    <a:pt x="1003" y="303"/>
                  </a:cubicBezTo>
                  <a:cubicBezTo>
                    <a:pt x="1020" y="286"/>
                    <a:pt x="986" y="219"/>
                    <a:pt x="903" y="152"/>
                  </a:cubicBezTo>
                  <a:cubicBezTo>
                    <a:pt x="783" y="51"/>
                    <a:pt x="634" y="1"/>
                    <a:pt x="4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9"/>
            <p:cNvSpPr/>
            <p:nvPr/>
          </p:nvSpPr>
          <p:spPr>
            <a:xfrm>
              <a:off x="5058812" y="2152195"/>
              <a:ext cx="23877" cy="18204"/>
            </a:xfrm>
            <a:custGeom>
              <a:avLst/>
              <a:gdLst/>
              <a:ahLst/>
              <a:cxnLst/>
              <a:rect l="l" t="t" r="r" b="b"/>
              <a:pathLst>
                <a:path w="745" h="568" extrusionOk="0">
                  <a:moveTo>
                    <a:pt x="368" y="0"/>
                  </a:moveTo>
                  <a:cubicBezTo>
                    <a:pt x="279" y="0"/>
                    <a:pt x="195" y="41"/>
                    <a:pt x="143" y="113"/>
                  </a:cubicBezTo>
                  <a:cubicBezTo>
                    <a:pt x="1" y="318"/>
                    <a:pt x="156" y="567"/>
                    <a:pt x="384" y="567"/>
                  </a:cubicBezTo>
                  <a:cubicBezTo>
                    <a:pt x="398" y="567"/>
                    <a:pt x="412" y="566"/>
                    <a:pt x="427" y="565"/>
                  </a:cubicBezTo>
                  <a:cubicBezTo>
                    <a:pt x="677" y="514"/>
                    <a:pt x="744" y="180"/>
                    <a:pt x="527" y="47"/>
                  </a:cubicBezTo>
                  <a:cubicBezTo>
                    <a:pt x="477" y="15"/>
                    <a:pt x="421"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9"/>
            <p:cNvSpPr/>
            <p:nvPr/>
          </p:nvSpPr>
          <p:spPr>
            <a:xfrm>
              <a:off x="5055863" y="2146971"/>
              <a:ext cx="32691" cy="10096"/>
            </a:xfrm>
            <a:custGeom>
              <a:avLst/>
              <a:gdLst/>
              <a:ahLst/>
              <a:cxnLst/>
              <a:rect l="l" t="t" r="r" b="b"/>
              <a:pathLst>
                <a:path w="1020" h="315" extrusionOk="0">
                  <a:moveTo>
                    <a:pt x="474" y="1"/>
                  </a:moveTo>
                  <a:cubicBezTo>
                    <a:pt x="352" y="1"/>
                    <a:pt x="228" y="36"/>
                    <a:pt x="118" y="109"/>
                  </a:cubicBezTo>
                  <a:cubicBezTo>
                    <a:pt x="34" y="176"/>
                    <a:pt x="1" y="226"/>
                    <a:pt x="17" y="243"/>
                  </a:cubicBezTo>
                  <a:cubicBezTo>
                    <a:pt x="19" y="247"/>
                    <a:pt x="24" y="248"/>
                    <a:pt x="30" y="248"/>
                  </a:cubicBezTo>
                  <a:cubicBezTo>
                    <a:pt x="80" y="248"/>
                    <a:pt x="256" y="158"/>
                    <a:pt x="472" y="158"/>
                  </a:cubicBezTo>
                  <a:cubicBezTo>
                    <a:pt x="487" y="158"/>
                    <a:pt x="503" y="158"/>
                    <a:pt x="519" y="159"/>
                  </a:cubicBezTo>
                  <a:cubicBezTo>
                    <a:pt x="762" y="175"/>
                    <a:pt x="936" y="314"/>
                    <a:pt x="991" y="314"/>
                  </a:cubicBezTo>
                  <a:cubicBezTo>
                    <a:pt x="996" y="314"/>
                    <a:pt x="1000" y="313"/>
                    <a:pt x="1003" y="310"/>
                  </a:cubicBezTo>
                  <a:cubicBezTo>
                    <a:pt x="1020" y="293"/>
                    <a:pt x="987" y="226"/>
                    <a:pt x="903" y="159"/>
                  </a:cubicBezTo>
                  <a:cubicBezTo>
                    <a:pt x="782" y="57"/>
                    <a:pt x="629" y="1"/>
                    <a:pt x="4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5116919" y="2148317"/>
              <a:ext cx="25736" cy="76599"/>
            </a:xfrm>
            <a:custGeom>
              <a:avLst/>
              <a:gdLst/>
              <a:ahLst/>
              <a:cxnLst/>
              <a:rect l="l" t="t" r="r" b="b"/>
              <a:pathLst>
                <a:path w="803" h="2390" extrusionOk="0">
                  <a:moveTo>
                    <a:pt x="35" y="0"/>
                  </a:moveTo>
                  <a:cubicBezTo>
                    <a:pt x="35" y="0"/>
                    <a:pt x="34" y="0"/>
                    <a:pt x="34" y="1"/>
                  </a:cubicBezTo>
                  <a:cubicBezTo>
                    <a:pt x="1" y="1"/>
                    <a:pt x="168" y="652"/>
                    <a:pt x="418" y="1454"/>
                  </a:cubicBezTo>
                  <a:cubicBezTo>
                    <a:pt x="485" y="1655"/>
                    <a:pt x="552" y="1838"/>
                    <a:pt x="619" y="2006"/>
                  </a:cubicBezTo>
                  <a:cubicBezTo>
                    <a:pt x="635" y="2072"/>
                    <a:pt x="652" y="2139"/>
                    <a:pt x="652" y="2223"/>
                  </a:cubicBezTo>
                  <a:cubicBezTo>
                    <a:pt x="652" y="2256"/>
                    <a:pt x="585" y="2273"/>
                    <a:pt x="519" y="2273"/>
                  </a:cubicBezTo>
                  <a:cubicBezTo>
                    <a:pt x="368" y="2273"/>
                    <a:pt x="218" y="2290"/>
                    <a:pt x="84" y="2340"/>
                  </a:cubicBezTo>
                  <a:cubicBezTo>
                    <a:pt x="218" y="2390"/>
                    <a:pt x="368" y="2390"/>
                    <a:pt x="519" y="2390"/>
                  </a:cubicBezTo>
                  <a:cubicBezTo>
                    <a:pt x="569" y="2390"/>
                    <a:pt x="602" y="2373"/>
                    <a:pt x="635" y="2373"/>
                  </a:cubicBezTo>
                  <a:cubicBezTo>
                    <a:pt x="702" y="2356"/>
                    <a:pt x="752" y="2323"/>
                    <a:pt x="769" y="2273"/>
                  </a:cubicBezTo>
                  <a:cubicBezTo>
                    <a:pt x="803" y="2173"/>
                    <a:pt x="786" y="2056"/>
                    <a:pt x="752" y="1972"/>
                  </a:cubicBezTo>
                  <a:cubicBezTo>
                    <a:pt x="686" y="1788"/>
                    <a:pt x="635" y="1605"/>
                    <a:pt x="569" y="1404"/>
                  </a:cubicBezTo>
                  <a:cubicBezTo>
                    <a:pt x="321" y="629"/>
                    <a:pt x="74" y="0"/>
                    <a:pt x="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9"/>
            <p:cNvSpPr/>
            <p:nvPr/>
          </p:nvSpPr>
          <p:spPr>
            <a:xfrm>
              <a:off x="5085317" y="2231326"/>
              <a:ext cx="47178" cy="24807"/>
            </a:xfrm>
            <a:custGeom>
              <a:avLst/>
              <a:gdLst/>
              <a:ahLst/>
              <a:cxnLst/>
              <a:rect l="l" t="t" r="r" b="b"/>
              <a:pathLst>
                <a:path w="1472" h="774" extrusionOk="0">
                  <a:moveTo>
                    <a:pt x="168" y="0"/>
                  </a:moveTo>
                  <a:cubicBezTo>
                    <a:pt x="168" y="0"/>
                    <a:pt x="1" y="468"/>
                    <a:pt x="586" y="719"/>
                  </a:cubicBezTo>
                  <a:cubicBezTo>
                    <a:pt x="674" y="756"/>
                    <a:pt x="767" y="774"/>
                    <a:pt x="859" y="774"/>
                  </a:cubicBezTo>
                  <a:cubicBezTo>
                    <a:pt x="1096" y="774"/>
                    <a:pt x="1327" y="656"/>
                    <a:pt x="1471" y="451"/>
                  </a:cubicBezTo>
                  <a:lnTo>
                    <a:pt x="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9"/>
            <p:cNvSpPr/>
            <p:nvPr/>
          </p:nvSpPr>
          <p:spPr>
            <a:xfrm>
              <a:off x="5038749" y="2302541"/>
              <a:ext cx="80349" cy="43524"/>
            </a:xfrm>
            <a:custGeom>
              <a:avLst/>
              <a:gdLst/>
              <a:ahLst/>
              <a:cxnLst/>
              <a:rect l="l" t="t" r="r" b="b"/>
              <a:pathLst>
                <a:path w="2507" h="1358" extrusionOk="0">
                  <a:moveTo>
                    <a:pt x="0" y="1"/>
                  </a:moveTo>
                  <a:cubicBezTo>
                    <a:pt x="0" y="1"/>
                    <a:pt x="505" y="1357"/>
                    <a:pt x="2327" y="1357"/>
                  </a:cubicBezTo>
                  <a:cubicBezTo>
                    <a:pt x="2380" y="1357"/>
                    <a:pt x="2434" y="1356"/>
                    <a:pt x="2490" y="1354"/>
                  </a:cubicBezTo>
                  <a:lnTo>
                    <a:pt x="2506" y="853"/>
                  </a:lnTo>
                  <a:cubicBezTo>
                    <a:pt x="1604" y="819"/>
                    <a:pt x="735" y="519"/>
                    <a:pt x="0"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9"/>
            <p:cNvSpPr/>
            <p:nvPr/>
          </p:nvSpPr>
          <p:spPr>
            <a:xfrm>
              <a:off x="4955194" y="2021335"/>
              <a:ext cx="231914" cy="175217"/>
            </a:xfrm>
            <a:custGeom>
              <a:avLst/>
              <a:gdLst/>
              <a:ahLst/>
              <a:cxnLst/>
              <a:rect l="l" t="t" r="r" b="b"/>
              <a:pathLst>
                <a:path w="7236" h="5467" extrusionOk="0">
                  <a:moveTo>
                    <a:pt x="3835" y="1"/>
                  </a:moveTo>
                  <a:cubicBezTo>
                    <a:pt x="3145" y="1"/>
                    <a:pt x="2453" y="80"/>
                    <a:pt x="1772" y="237"/>
                  </a:cubicBezTo>
                  <a:cubicBezTo>
                    <a:pt x="1772" y="237"/>
                    <a:pt x="101" y="855"/>
                    <a:pt x="34" y="1740"/>
                  </a:cubicBezTo>
                  <a:cubicBezTo>
                    <a:pt x="1" y="2475"/>
                    <a:pt x="17" y="3227"/>
                    <a:pt x="84" y="3946"/>
                  </a:cubicBezTo>
                  <a:lnTo>
                    <a:pt x="218" y="5466"/>
                  </a:lnTo>
                  <a:lnTo>
                    <a:pt x="836" y="5466"/>
                  </a:lnTo>
                  <a:lnTo>
                    <a:pt x="886" y="3428"/>
                  </a:lnTo>
                  <a:cubicBezTo>
                    <a:pt x="886" y="3428"/>
                    <a:pt x="2022" y="2609"/>
                    <a:pt x="2039" y="1373"/>
                  </a:cubicBezTo>
                  <a:cubicBezTo>
                    <a:pt x="2345" y="1326"/>
                    <a:pt x="3328" y="1198"/>
                    <a:pt x="4465" y="1198"/>
                  </a:cubicBezTo>
                  <a:cubicBezTo>
                    <a:pt x="5380" y="1198"/>
                    <a:pt x="6394" y="1281"/>
                    <a:pt x="7235" y="1556"/>
                  </a:cubicBezTo>
                  <a:lnTo>
                    <a:pt x="7219" y="1122"/>
                  </a:lnTo>
                  <a:cubicBezTo>
                    <a:pt x="7219" y="838"/>
                    <a:pt x="7052" y="587"/>
                    <a:pt x="6784" y="504"/>
                  </a:cubicBezTo>
                  <a:cubicBezTo>
                    <a:pt x="5834" y="167"/>
                    <a:pt x="4837" y="1"/>
                    <a:pt x="38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9"/>
            <p:cNvSpPr/>
            <p:nvPr/>
          </p:nvSpPr>
          <p:spPr>
            <a:xfrm>
              <a:off x="4922247" y="2143509"/>
              <a:ext cx="43684" cy="72433"/>
            </a:xfrm>
            <a:custGeom>
              <a:avLst/>
              <a:gdLst/>
              <a:ahLst/>
              <a:cxnLst/>
              <a:rect l="l" t="t" r="r" b="b"/>
              <a:pathLst>
                <a:path w="1363" h="2260" extrusionOk="0">
                  <a:moveTo>
                    <a:pt x="1045" y="0"/>
                  </a:moveTo>
                  <a:cubicBezTo>
                    <a:pt x="678" y="0"/>
                    <a:pt x="93" y="151"/>
                    <a:pt x="43" y="1153"/>
                  </a:cubicBezTo>
                  <a:cubicBezTo>
                    <a:pt x="0" y="2079"/>
                    <a:pt x="548" y="2259"/>
                    <a:pt x="951" y="2259"/>
                  </a:cubicBezTo>
                  <a:cubicBezTo>
                    <a:pt x="1180" y="2259"/>
                    <a:pt x="1363" y="2201"/>
                    <a:pt x="1363" y="2189"/>
                  </a:cubicBezTo>
                  <a:cubicBezTo>
                    <a:pt x="1363" y="2156"/>
                    <a:pt x="1346" y="852"/>
                    <a:pt x="1329" y="301"/>
                  </a:cubicBezTo>
                  <a:cubicBezTo>
                    <a:pt x="1329" y="134"/>
                    <a:pt x="1212" y="17"/>
                    <a:pt x="1045"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9"/>
            <p:cNvSpPr/>
            <p:nvPr/>
          </p:nvSpPr>
          <p:spPr>
            <a:xfrm>
              <a:off x="4934843" y="2158477"/>
              <a:ext cx="20929" cy="40543"/>
            </a:xfrm>
            <a:custGeom>
              <a:avLst/>
              <a:gdLst/>
              <a:ahLst/>
              <a:cxnLst/>
              <a:rect l="l" t="t" r="r" b="b"/>
              <a:pathLst>
                <a:path w="653" h="1265" extrusionOk="0">
                  <a:moveTo>
                    <a:pt x="402" y="1"/>
                  </a:moveTo>
                  <a:cubicBezTo>
                    <a:pt x="285" y="18"/>
                    <a:pt x="184" y="101"/>
                    <a:pt x="134" y="218"/>
                  </a:cubicBezTo>
                  <a:cubicBezTo>
                    <a:pt x="67" y="335"/>
                    <a:pt x="34" y="469"/>
                    <a:pt x="34" y="619"/>
                  </a:cubicBezTo>
                  <a:cubicBezTo>
                    <a:pt x="1" y="870"/>
                    <a:pt x="134" y="1120"/>
                    <a:pt x="368" y="1254"/>
                  </a:cubicBezTo>
                  <a:cubicBezTo>
                    <a:pt x="399" y="1260"/>
                    <a:pt x="429" y="1264"/>
                    <a:pt x="459" y="1264"/>
                  </a:cubicBezTo>
                  <a:cubicBezTo>
                    <a:pt x="511" y="1264"/>
                    <a:pt x="560" y="1252"/>
                    <a:pt x="602" y="1221"/>
                  </a:cubicBezTo>
                  <a:cubicBezTo>
                    <a:pt x="636" y="1187"/>
                    <a:pt x="652" y="1154"/>
                    <a:pt x="652" y="1154"/>
                  </a:cubicBezTo>
                  <a:cubicBezTo>
                    <a:pt x="636" y="1154"/>
                    <a:pt x="619" y="1171"/>
                    <a:pt x="585" y="1187"/>
                  </a:cubicBezTo>
                  <a:cubicBezTo>
                    <a:pt x="552" y="1196"/>
                    <a:pt x="519" y="1200"/>
                    <a:pt x="485" y="1200"/>
                  </a:cubicBezTo>
                  <a:cubicBezTo>
                    <a:pt x="452" y="1200"/>
                    <a:pt x="418" y="1196"/>
                    <a:pt x="385" y="1187"/>
                  </a:cubicBezTo>
                  <a:cubicBezTo>
                    <a:pt x="201" y="1054"/>
                    <a:pt x="101" y="836"/>
                    <a:pt x="134" y="619"/>
                  </a:cubicBezTo>
                  <a:cubicBezTo>
                    <a:pt x="134" y="486"/>
                    <a:pt x="151" y="369"/>
                    <a:pt x="218" y="268"/>
                  </a:cubicBezTo>
                  <a:cubicBezTo>
                    <a:pt x="251" y="168"/>
                    <a:pt x="318" y="101"/>
                    <a:pt x="402" y="68"/>
                  </a:cubicBezTo>
                  <a:cubicBezTo>
                    <a:pt x="468" y="68"/>
                    <a:pt x="535" y="101"/>
                    <a:pt x="552" y="151"/>
                  </a:cubicBezTo>
                  <a:cubicBezTo>
                    <a:pt x="569" y="185"/>
                    <a:pt x="569" y="218"/>
                    <a:pt x="569" y="218"/>
                  </a:cubicBezTo>
                  <a:cubicBezTo>
                    <a:pt x="569" y="221"/>
                    <a:pt x="570" y="222"/>
                    <a:pt x="571" y="222"/>
                  </a:cubicBezTo>
                  <a:cubicBezTo>
                    <a:pt x="579" y="222"/>
                    <a:pt x="599" y="190"/>
                    <a:pt x="585" y="135"/>
                  </a:cubicBezTo>
                  <a:cubicBezTo>
                    <a:pt x="585" y="101"/>
                    <a:pt x="569" y="68"/>
                    <a:pt x="535" y="51"/>
                  </a:cubicBezTo>
                  <a:cubicBezTo>
                    <a:pt x="502" y="18"/>
                    <a:pt x="452" y="1"/>
                    <a:pt x="402" y="1"/>
                  </a:cubicBezTo>
                  <a:close/>
                </a:path>
              </a:pathLst>
            </a:custGeom>
            <a:solidFill>
              <a:srgbClr val="A36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9"/>
            <p:cNvSpPr/>
            <p:nvPr/>
          </p:nvSpPr>
          <p:spPr>
            <a:xfrm>
              <a:off x="5269541" y="2143638"/>
              <a:ext cx="617475" cy="617411"/>
            </a:xfrm>
            <a:custGeom>
              <a:avLst/>
              <a:gdLst/>
              <a:ahLst/>
              <a:cxnLst/>
              <a:rect l="l" t="t" r="r" b="b"/>
              <a:pathLst>
                <a:path w="19266" h="19264" extrusionOk="0">
                  <a:moveTo>
                    <a:pt x="17611" y="1"/>
                  </a:moveTo>
                  <a:cubicBezTo>
                    <a:pt x="17375" y="1"/>
                    <a:pt x="17277" y="464"/>
                    <a:pt x="17277" y="464"/>
                  </a:cubicBezTo>
                  <a:cubicBezTo>
                    <a:pt x="17277" y="464"/>
                    <a:pt x="16380" y="2756"/>
                    <a:pt x="16107" y="2756"/>
                  </a:cubicBezTo>
                  <a:cubicBezTo>
                    <a:pt x="16101" y="2756"/>
                    <a:pt x="16096" y="2755"/>
                    <a:pt x="16091" y="2753"/>
                  </a:cubicBezTo>
                  <a:cubicBezTo>
                    <a:pt x="15840" y="2669"/>
                    <a:pt x="16341" y="1249"/>
                    <a:pt x="16542" y="781"/>
                  </a:cubicBezTo>
                  <a:cubicBezTo>
                    <a:pt x="16719" y="383"/>
                    <a:pt x="16636" y="115"/>
                    <a:pt x="16418" y="115"/>
                  </a:cubicBezTo>
                  <a:cubicBezTo>
                    <a:pt x="16389" y="115"/>
                    <a:pt x="16358" y="120"/>
                    <a:pt x="16325" y="130"/>
                  </a:cubicBezTo>
                  <a:cubicBezTo>
                    <a:pt x="16141" y="180"/>
                    <a:pt x="15489" y="1600"/>
                    <a:pt x="15289" y="2051"/>
                  </a:cubicBezTo>
                  <a:cubicBezTo>
                    <a:pt x="15148" y="2409"/>
                    <a:pt x="14822" y="3246"/>
                    <a:pt x="14557" y="3246"/>
                  </a:cubicBezTo>
                  <a:cubicBezTo>
                    <a:pt x="14475" y="3246"/>
                    <a:pt x="14399" y="3167"/>
                    <a:pt x="14336" y="2970"/>
                  </a:cubicBezTo>
                  <a:cubicBezTo>
                    <a:pt x="14052" y="2135"/>
                    <a:pt x="13534" y="1600"/>
                    <a:pt x="13301" y="1550"/>
                  </a:cubicBezTo>
                  <a:cubicBezTo>
                    <a:pt x="13294" y="1550"/>
                    <a:pt x="13287" y="1549"/>
                    <a:pt x="13280" y="1549"/>
                  </a:cubicBezTo>
                  <a:cubicBezTo>
                    <a:pt x="13027" y="1549"/>
                    <a:pt x="12904" y="1855"/>
                    <a:pt x="13083" y="2035"/>
                  </a:cubicBezTo>
                  <a:cubicBezTo>
                    <a:pt x="13267" y="2268"/>
                    <a:pt x="13401" y="2519"/>
                    <a:pt x="13501" y="2803"/>
                  </a:cubicBezTo>
                  <a:cubicBezTo>
                    <a:pt x="13601" y="3020"/>
                    <a:pt x="13651" y="3254"/>
                    <a:pt x="13668" y="3488"/>
                  </a:cubicBezTo>
                  <a:cubicBezTo>
                    <a:pt x="13718" y="3973"/>
                    <a:pt x="13702" y="4457"/>
                    <a:pt x="13651" y="4925"/>
                  </a:cubicBezTo>
                  <a:lnTo>
                    <a:pt x="8806" y="13614"/>
                  </a:lnTo>
                  <a:lnTo>
                    <a:pt x="1070" y="10690"/>
                  </a:lnTo>
                  <a:lnTo>
                    <a:pt x="1" y="15117"/>
                  </a:lnTo>
                  <a:cubicBezTo>
                    <a:pt x="1" y="15117"/>
                    <a:pt x="9423" y="19264"/>
                    <a:pt x="10700" y="19264"/>
                  </a:cubicBezTo>
                  <a:cubicBezTo>
                    <a:pt x="10750" y="19264"/>
                    <a:pt x="10787" y="19258"/>
                    <a:pt x="10811" y="19244"/>
                  </a:cubicBezTo>
                  <a:cubicBezTo>
                    <a:pt x="12248" y="18459"/>
                    <a:pt x="16759" y="5827"/>
                    <a:pt x="16759" y="5827"/>
                  </a:cubicBezTo>
                  <a:cubicBezTo>
                    <a:pt x="17428" y="4975"/>
                    <a:pt x="18062" y="4073"/>
                    <a:pt x="18631" y="3154"/>
                  </a:cubicBezTo>
                  <a:cubicBezTo>
                    <a:pt x="19265" y="2018"/>
                    <a:pt x="19165" y="1951"/>
                    <a:pt x="19015" y="1901"/>
                  </a:cubicBezTo>
                  <a:cubicBezTo>
                    <a:pt x="19003" y="1897"/>
                    <a:pt x="18991" y="1895"/>
                    <a:pt x="18978" y="1895"/>
                  </a:cubicBezTo>
                  <a:cubicBezTo>
                    <a:pt x="18629" y="1895"/>
                    <a:pt x="18002" y="3413"/>
                    <a:pt x="17790" y="3413"/>
                  </a:cubicBezTo>
                  <a:cubicBezTo>
                    <a:pt x="17761" y="3413"/>
                    <a:pt x="17740" y="3385"/>
                    <a:pt x="17728" y="3321"/>
                  </a:cubicBezTo>
                  <a:cubicBezTo>
                    <a:pt x="17645" y="2770"/>
                    <a:pt x="19015" y="848"/>
                    <a:pt x="18597" y="731"/>
                  </a:cubicBezTo>
                  <a:cubicBezTo>
                    <a:pt x="18578" y="725"/>
                    <a:pt x="18558" y="722"/>
                    <a:pt x="18538" y="722"/>
                  </a:cubicBezTo>
                  <a:cubicBezTo>
                    <a:pt x="18005" y="722"/>
                    <a:pt x="17257" y="2793"/>
                    <a:pt x="17177" y="2970"/>
                  </a:cubicBezTo>
                  <a:cubicBezTo>
                    <a:pt x="17147" y="3031"/>
                    <a:pt x="17093" y="3056"/>
                    <a:pt x="17040" y="3056"/>
                  </a:cubicBezTo>
                  <a:cubicBezTo>
                    <a:pt x="16946" y="3056"/>
                    <a:pt x="16856" y="2977"/>
                    <a:pt x="16910" y="2870"/>
                  </a:cubicBezTo>
                  <a:cubicBezTo>
                    <a:pt x="17027" y="2636"/>
                    <a:pt x="18213" y="180"/>
                    <a:pt x="17678" y="13"/>
                  </a:cubicBezTo>
                  <a:cubicBezTo>
                    <a:pt x="17655" y="4"/>
                    <a:pt x="17632" y="1"/>
                    <a:pt x="17611"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9"/>
            <p:cNvSpPr/>
            <p:nvPr/>
          </p:nvSpPr>
          <p:spPr>
            <a:xfrm>
              <a:off x="4655847" y="2397313"/>
              <a:ext cx="801699" cy="763687"/>
            </a:xfrm>
            <a:custGeom>
              <a:avLst/>
              <a:gdLst/>
              <a:ahLst/>
              <a:cxnLst/>
              <a:rect l="l" t="t" r="r" b="b"/>
              <a:pathLst>
                <a:path w="25014" h="23828" extrusionOk="0">
                  <a:moveTo>
                    <a:pt x="14687" y="1"/>
                  </a:moveTo>
                  <a:cubicBezTo>
                    <a:pt x="13986" y="218"/>
                    <a:pt x="12916" y="653"/>
                    <a:pt x="12515" y="736"/>
                  </a:cubicBezTo>
                  <a:cubicBezTo>
                    <a:pt x="12481" y="743"/>
                    <a:pt x="12442" y="746"/>
                    <a:pt x="12397" y="746"/>
                  </a:cubicBezTo>
                  <a:cubicBezTo>
                    <a:pt x="11861" y="746"/>
                    <a:pt x="10570" y="313"/>
                    <a:pt x="9691" y="51"/>
                  </a:cubicBezTo>
                  <a:cubicBezTo>
                    <a:pt x="7486" y="168"/>
                    <a:pt x="6133" y="1137"/>
                    <a:pt x="4111" y="2658"/>
                  </a:cubicBezTo>
                  <a:lnTo>
                    <a:pt x="0" y="5916"/>
                  </a:lnTo>
                  <a:lnTo>
                    <a:pt x="4863" y="10878"/>
                  </a:lnTo>
                  <a:lnTo>
                    <a:pt x="6366" y="9742"/>
                  </a:lnTo>
                  <a:cubicBezTo>
                    <a:pt x="6450" y="11998"/>
                    <a:pt x="6534" y="12014"/>
                    <a:pt x="6650" y="14320"/>
                  </a:cubicBezTo>
                  <a:lnTo>
                    <a:pt x="6751" y="23209"/>
                  </a:lnTo>
                  <a:lnTo>
                    <a:pt x="20485" y="23827"/>
                  </a:lnTo>
                  <a:lnTo>
                    <a:pt x="19616" y="14938"/>
                  </a:lnTo>
                  <a:lnTo>
                    <a:pt x="19199" y="7954"/>
                  </a:lnTo>
                  <a:lnTo>
                    <a:pt x="23142" y="9859"/>
                  </a:lnTo>
                  <a:lnTo>
                    <a:pt x="25013" y="4295"/>
                  </a:lnTo>
                  <a:cubicBezTo>
                    <a:pt x="22858" y="3226"/>
                    <a:pt x="21337" y="2591"/>
                    <a:pt x="20168" y="1856"/>
                  </a:cubicBezTo>
                  <a:cubicBezTo>
                    <a:pt x="17419" y="144"/>
                    <a:pt x="16203" y="11"/>
                    <a:pt x="15400" y="11"/>
                  </a:cubicBezTo>
                  <a:cubicBezTo>
                    <a:pt x="15253" y="11"/>
                    <a:pt x="15120" y="16"/>
                    <a:pt x="14994" y="16"/>
                  </a:cubicBezTo>
                  <a:cubicBezTo>
                    <a:pt x="14888" y="16"/>
                    <a:pt x="14787" y="12"/>
                    <a:pt x="14687"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9"/>
            <p:cNvSpPr/>
            <p:nvPr/>
          </p:nvSpPr>
          <p:spPr>
            <a:xfrm>
              <a:off x="4959489" y="2361994"/>
              <a:ext cx="95349" cy="61600"/>
            </a:xfrm>
            <a:custGeom>
              <a:avLst/>
              <a:gdLst/>
              <a:ahLst/>
              <a:cxnLst/>
              <a:rect l="l" t="t" r="r" b="b"/>
              <a:pathLst>
                <a:path w="2975" h="1922" extrusionOk="0">
                  <a:moveTo>
                    <a:pt x="0" y="0"/>
                  </a:moveTo>
                  <a:lnTo>
                    <a:pt x="34" y="1420"/>
                  </a:lnTo>
                  <a:lnTo>
                    <a:pt x="2974" y="1922"/>
                  </a:lnTo>
                  <a:cubicBezTo>
                    <a:pt x="2456" y="217"/>
                    <a:pt x="0" y="0"/>
                    <a:pt x="0"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p:nvPr/>
          </p:nvSpPr>
          <p:spPr>
            <a:xfrm>
              <a:off x="5054806" y="2359847"/>
              <a:ext cx="72850" cy="63747"/>
            </a:xfrm>
            <a:custGeom>
              <a:avLst/>
              <a:gdLst/>
              <a:ahLst/>
              <a:cxnLst/>
              <a:rect l="l" t="t" r="r" b="b"/>
              <a:pathLst>
                <a:path w="2273" h="1989" extrusionOk="0">
                  <a:moveTo>
                    <a:pt x="2056" y="0"/>
                  </a:moveTo>
                  <a:cubicBezTo>
                    <a:pt x="2056" y="0"/>
                    <a:pt x="418" y="134"/>
                    <a:pt x="0" y="1989"/>
                  </a:cubicBezTo>
                  <a:lnTo>
                    <a:pt x="2273" y="1387"/>
                  </a:lnTo>
                  <a:lnTo>
                    <a:pt x="2056"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9"/>
            <p:cNvSpPr/>
            <p:nvPr/>
          </p:nvSpPr>
          <p:spPr>
            <a:xfrm>
              <a:off x="5134065" y="2563332"/>
              <a:ext cx="62145" cy="82497"/>
            </a:xfrm>
            <a:custGeom>
              <a:avLst/>
              <a:gdLst/>
              <a:ahLst/>
              <a:cxnLst/>
              <a:rect l="l" t="t" r="r" b="b"/>
              <a:pathLst>
                <a:path w="1939" h="2574" extrusionOk="0">
                  <a:moveTo>
                    <a:pt x="34" y="84"/>
                  </a:moveTo>
                  <a:lnTo>
                    <a:pt x="34" y="84"/>
                  </a:lnTo>
                  <a:cubicBezTo>
                    <a:pt x="201" y="101"/>
                    <a:pt x="385" y="118"/>
                    <a:pt x="552" y="118"/>
                  </a:cubicBezTo>
                  <a:cubicBezTo>
                    <a:pt x="855" y="118"/>
                    <a:pt x="1281" y="133"/>
                    <a:pt x="1771" y="134"/>
                  </a:cubicBezTo>
                  <a:lnTo>
                    <a:pt x="1771" y="134"/>
                  </a:lnTo>
                  <a:cubicBezTo>
                    <a:pt x="1773" y="642"/>
                    <a:pt x="1787" y="1236"/>
                    <a:pt x="1788" y="1860"/>
                  </a:cubicBezTo>
                  <a:lnTo>
                    <a:pt x="1788" y="1860"/>
                  </a:lnTo>
                  <a:cubicBezTo>
                    <a:pt x="1754" y="1881"/>
                    <a:pt x="1726" y="1897"/>
                    <a:pt x="1688" y="1922"/>
                  </a:cubicBezTo>
                  <a:lnTo>
                    <a:pt x="1025" y="2396"/>
                  </a:lnTo>
                  <a:lnTo>
                    <a:pt x="1025" y="2396"/>
                  </a:lnTo>
                  <a:lnTo>
                    <a:pt x="117" y="1832"/>
                  </a:lnTo>
                  <a:lnTo>
                    <a:pt x="117" y="1832"/>
                  </a:lnTo>
                  <a:cubicBezTo>
                    <a:pt x="115" y="1323"/>
                    <a:pt x="83" y="908"/>
                    <a:pt x="67" y="602"/>
                  </a:cubicBezTo>
                  <a:cubicBezTo>
                    <a:pt x="67" y="435"/>
                    <a:pt x="67" y="251"/>
                    <a:pt x="34" y="84"/>
                  </a:cubicBezTo>
                  <a:close/>
                  <a:moveTo>
                    <a:pt x="1838" y="1"/>
                  </a:moveTo>
                  <a:cubicBezTo>
                    <a:pt x="1287" y="1"/>
                    <a:pt x="819" y="34"/>
                    <a:pt x="501" y="51"/>
                  </a:cubicBezTo>
                  <a:cubicBezTo>
                    <a:pt x="351" y="51"/>
                    <a:pt x="201" y="51"/>
                    <a:pt x="34" y="84"/>
                  </a:cubicBezTo>
                  <a:cubicBezTo>
                    <a:pt x="17" y="235"/>
                    <a:pt x="0" y="402"/>
                    <a:pt x="17" y="552"/>
                  </a:cubicBezTo>
                  <a:cubicBezTo>
                    <a:pt x="0" y="869"/>
                    <a:pt x="0" y="1321"/>
                    <a:pt x="0" y="1889"/>
                  </a:cubicBezTo>
                  <a:lnTo>
                    <a:pt x="0" y="1922"/>
                  </a:lnTo>
                  <a:lnTo>
                    <a:pt x="17" y="1939"/>
                  </a:lnTo>
                  <a:lnTo>
                    <a:pt x="986" y="2557"/>
                  </a:lnTo>
                  <a:lnTo>
                    <a:pt x="1036" y="2574"/>
                  </a:lnTo>
                  <a:lnTo>
                    <a:pt x="1070" y="2540"/>
                  </a:lnTo>
                  <a:cubicBezTo>
                    <a:pt x="1304" y="2390"/>
                    <a:pt x="1537" y="2223"/>
                    <a:pt x="1771" y="2056"/>
                  </a:cubicBezTo>
                  <a:lnTo>
                    <a:pt x="1905" y="1956"/>
                  </a:lnTo>
                  <a:lnTo>
                    <a:pt x="1938" y="1939"/>
                  </a:lnTo>
                  <a:lnTo>
                    <a:pt x="1938" y="1889"/>
                  </a:lnTo>
                  <a:cubicBezTo>
                    <a:pt x="1922" y="1220"/>
                    <a:pt x="1922" y="602"/>
                    <a:pt x="1905" y="67"/>
                  </a:cubicBezTo>
                  <a:lnTo>
                    <a:pt x="19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9"/>
            <p:cNvSpPr/>
            <p:nvPr/>
          </p:nvSpPr>
          <p:spPr>
            <a:xfrm>
              <a:off x="5134065" y="2577274"/>
              <a:ext cx="57850" cy="4840"/>
            </a:xfrm>
            <a:custGeom>
              <a:avLst/>
              <a:gdLst/>
              <a:ahLst/>
              <a:cxnLst/>
              <a:rect l="l" t="t" r="r" b="b"/>
              <a:pathLst>
                <a:path w="1805" h="151" extrusionOk="0">
                  <a:moveTo>
                    <a:pt x="903" y="0"/>
                  </a:moveTo>
                  <a:cubicBezTo>
                    <a:pt x="401" y="0"/>
                    <a:pt x="0" y="33"/>
                    <a:pt x="0" y="67"/>
                  </a:cubicBezTo>
                  <a:cubicBezTo>
                    <a:pt x="0" y="117"/>
                    <a:pt x="401" y="150"/>
                    <a:pt x="903" y="150"/>
                  </a:cubicBezTo>
                  <a:cubicBezTo>
                    <a:pt x="1404" y="150"/>
                    <a:pt x="1805" y="117"/>
                    <a:pt x="1805" y="84"/>
                  </a:cubicBezTo>
                  <a:cubicBezTo>
                    <a:pt x="1805" y="33"/>
                    <a:pt x="1404" y="0"/>
                    <a:pt x="9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9"/>
            <p:cNvSpPr/>
            <p:nvPr/>
          </p:nvSpPr>
          <p:spPr>
            <a:xfrm>
              <a:off x="5053203" y="2423562"/>
              <a:ext cx="5929" cy="85189"/>
            </a:xfrm>
            <a:custGeom>
              <a:avLst/>
              <a:gdLst/>
              <a:ahLst/>
              <a:cxnLst/>
              <a:rect l="l" t="t" r="r" b="b"/>
              <a:pathLst>
                <a:path w="185" h="2658" extrusionOk="0">
                  <a:moveTo>
                    <a:pt x="84" y="1"/>
                  </a:moveTo>
                  <a:cubicBezTo>
                    <a:pt x="34" y="1"/>
                    <a:pt x="0" y="602"/>
                    <a:pt x="17" y="1337"/>
                  </a:cubicBezTo>
                  <a:cubicBezTo>
                    <a:pt x="17" y="2073"/>
                    <a:pt x="67" y="2657"/>
                    <a:pt x="117" y="2657"/>
                  </a:cubicBezTo>
                  <a:cubicBezTo>
                    <a:pt x="151" y="2657"/>
                    <a:pt x="184" y="2073"/>
                    <a:pt x="167" y="1337"/>
                  </a:cubicBezTo>
                  <a:cubicBezTo>
                    <a:pt x="167" y="585"/>
                    <a:pt x="117"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9"/>
            <p:cNvSpPr/>
            <p:nvPr/>
          </p:nvSpPr>
          <p:spPr>
            <a:xfrm>
              <a:off x="5066055" y="2434075"/>
              <a:ext cx="13397" cy="11826"/>
            </a:xfrm>
            <a:custGeom>
              <a:avLst/>
              <a:gdLst/>
              <a:ahLst/>
              <a:cxnLst/>
              <a:rect l="l" t="t" r="r" b="b"/>
              <a:pathLst>
                <a:path w="418" h="369" extrusionOk="0">
                  <a:moveTo>
                    <a:pt x="244" y="0"/>
                  </a:moveTo>
                  <a:cubicBezTo>
                    <a:pt x="212" y="0"/>
                    <a:pt x="192" y="14"/>
                    <a:pt x="201" y="24"/>
                  </a:cubicBezTo>
                  <a:cubicBezTo>
                    <a:pt x="201" y="40"/>
                    <a:pt x="234" y="57"/>
                    <a:pt x="251" y="107"/>
                  </a:cubicBezTo>
                  <a:cubicBezTo>
                    <a:pt x="268" y="157"/>
                    <a:pt x="268" y="207"/>
                    <a:pt x="217" y="207"/>
                  </a:cubicBezTo>
                  <a:cubicBezTo>
                    <a:pt x="206" y="210"/>
                    <a:pt x="196" y="212"/>
                    <a:pt x="187" y="212"/>
                  </a:cubicBezTo>
                  <a:cubicBezTo>
                    <a:pt x="145" y="212"/>
                    <a:pt x="134" y="179"/>
                    <a:pt x="134" y="124"/>
                  </a:cubicBezTo>
                  <a:cubicBezTo>
                    <a:pt x="134" y="90"/>
                    <a:pt x="167" y="57"/>
                    <a:pt x="167" y="40"/>
                  </a:cubicBezTo>
                  <a:cubicBezTo>
                    <a:pt x="167" y="27"/>
                    <a:pt x="155" y="19"/>
                    <a:pt x="137" y="19"/>
                  </a:cubicBezTo>
                  <a:cubicBezTo>
                    <a:pt x="108" y="19"/>
                    <a:pt x="64" y="39"/>
                    <a:pt x="34" y="90"/>
                  </a:cubicBezTo>
                  <a:cubicBezTo>
                    <a:pt x="0" y="157"/>
                    <a:pt x="0" y="207"/>
                    <a:pt x="34" y="274"/>
                  </a:cubicBezTo>
                  <a:cubicBezTo>
                    <a:pt x="76" y="338"/>
                    <a:pt x="143" y="369"/>
                    <a:pt x="209" y="369"/>
                  </a:cubicBezTo>
                  <a:cubicBezTo>
                    <a:pt x="297" y="369"/>
                    <a:pt x="382" y="313"/>
                    <a:pt x="401" y="207"/>
                  </a:cubicBezTo>
                  <a:cubicBezTo>
                    <a:pt x="418" y="141"/>
                    <a:pt x="385" y="74"/>
                    <a:pt x="334" y="40"/>
                  </a:cubicBezTo>
                  <a:cubicBezTo>
                    <a:pt x="304" y="10"/>
                    <a:pt x="270" y="0"/>
                    <a:pt x="2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9"/>
            <p:cNvSpPr/>
            <p:nvPr/>
          </p:nvSpPr>
          <p:spPr>
            <a:xfrm>
              <a:off x="5069260" y="2468272"/>
              <a:ext cx="13942" cy="12115"/>
            </a:xfrm>
            <a:custGeom>
              <a:avLst/>
              <a:gdLst/>
              <a:ahLst/>
              <a:cxnLst/>
              <a:rect l="l" t="t" r="r" b="b"/>
              <a:pathLst>
                <a:path w="435" h="378" extrusionOk="0">
                  <a:moveTo>
                    <a:pt x="151" y="0"/>
                  </a:moveTo>
                  <a:cubicBezTo>
                    <a:pt x="128" y="0"/>
                    <a:pt x="85" y="18"/>
                    <a:pt x="51" y="76"/>
                  </a:cubicBezTo>
                  <a:cubicBezTo>
                    <a:pt x="17" y="126"/>
                    <a:pt x="1" y="193"/>
                    <a:pt x="34" y="243"/>
                  </a:cubicBezTo>
                  <a:cubicBezTo>
                    <a:pt x="69" y="331"/>
                    <a:pt x="146" y="377"/>
                    <a:pt x="225" y="377"/>
                  </a:cubicBezTo>
                  <a:cubicBezTo>
                    <a:pt x="297" y="377"/>
                    <a:pt x="371" y="339"/>
                    <a:pt x="418" y="260"/>
                  </a:cubicBezTo>
                  <a:cubicBezTo>
                    <a:pt x="435" y="210"/>
                    <a:pt x="435" y="143"/>
                    <a:pt x="418" y="93"/>
                  </a:cubicBezTo>
                  <a:cubicBezTo>
                    <a:pt x="387" y="30"/>
                    <a:pt x="343" y="13"/>
                    <a:pt x="314" y="13"/>
                  </a:cubicBezTo>
                  <a:cubicBezTo>
                    <a:pt x="296" y="13"/>
                    <a:pt x="285" y="20"/>
                    <a:pt x="285" y="26"/>
                  </a:cubicBezTo>
                  <a:cubicBezTo>
                    <a:pt x="268" y="43"/>
                    <a:pt x="301" y="76"/>
                    <a:pt x="301" y="126"/>
                  </a:cubicBezTo>
                  <a:cubicBezTo>
                    <a:pt x="301" y="176"/>
                    <a:pt x="285" y="226"/>
                    <a:pt x="218" y="226"/>
                  </a:cubicBezTo>
                  <a:cubicBezTo>
                    <a:pt x="168" y="210"/>
                    <a:pt x="134" y="176"/>
                    <a:pt x="151" y="109"/>
                  </a:cubicBezTo>
                  <a:cubicBezTo>
                    <a:pt x="151" y="59"/>
                    <a:pt x="184" y="43"/>
                    <a:pt x="168" y="9"/>
                  </a:cubicBezTo>
                  <a:cubicBezTo>
                    <a:pt x="168" y="4"/>
                    <a:pt x="161" y="0"/>
                    <a:pt x="1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9"/>
            <p:cNvSpPr/>
            <p:nvPr/>
          </p:nvSpPr>
          <p:spPr>
            <a:xfrm>
              <a:off x="4961636" y="2397858"/>
              <a:ext cx="74997" cy="54132"/>
            </a:xfrm>
            <a:custGeom>
              <a:avLst/>
              <a:gdLst/>
              <a:ahLst/>
              <a:cxnLst/>
              <a:rect l="l" t="t" r="r" b="b"/>
              <a:pathLst>
                <a:path w="2340" h="1689" extrusionOk="0">
                  <a:moveTo>
                    <a:pt x="2189" y="1"/>
                  </a:moveTo>
                  <a:cubicBezTo>
                    <a:pt x="2055" y="34"/>
                    <a:pt x="1938" y="134"/>
                    <a:pt x="1888" y="268"/>
                  </a:cubicBezTo>
                  <a:cubicBezTo>
                    <a:pt x="1838" y="452"/>
                    <a:pt x="1788" y="652"/>
                    <a:pt x="1754" y="836"/>
                  </a:cubicBezTo>
                  <a:cubicBezTo>
                    <a:pt x="1727" y="1014"/>
                    <a:pt x="1688" y="1215"/>
                    <a:pt x="1648" y="1410"/>
                  </a:cubicBezTo>
                  <a:lnTo>
                    <a:pt x="1648" y="1410"/>
                  </a:lnTo>
                  <a:lnTo>
                    <a:pt x="1571" y="1354"/>
                  </a:lnTo>
                  <a:cubicBezTo>
                    <a:pt x="691" y="735"/>
                    <a:pt x="65" y="100"/>
                    <a:pt x="4" y="100"/>
                  </a:cubicBezTo>
                  <a:cubicBezTo>
                    <a:pt x="2" y="100"/>
                    <a:pt x="1" y="100"/>
                    <a:pt x="0" y="101"/>
                  </a:cubicBezTo>
                  <a:cubicBezTo>
                    <a:pt x="100" y="285"/>
                    <a:pt x="234" y="435"/>
                    <a:pt x="384" y="569"/>
                  </a:cubicBezTo>
                  <a:cubicBezTo>
                    <a:pt x="719" y="903"/>
                    <a:pt x="1086" y="1204"/>
                    <a:pt x="1470" y="1488"/>
                  </a:cubicBezTo>
                  <a:cubicBezTo>
                    <a:pt x="1537" y="1521"/>
                    <a:pt x="1604" y="1571"/>
                    <a:pt x="1654" y="1605"/>
                  </a:cubicBezTo>
                  <a:lnTo>
                    <a:pt x="1754" y="1688"/>
                  </a:lnTo>
                  <a:lnTo>
                    <a:pt x="1788" y="1555"/>
                  </a:lnTo>
                  <a:cubicBezTo>
                    <a:pt x="1821" y="1321"/>
                    <a:pt x="1855" y="1087"/>
                    <a:pt x="1888" y="870"/>
                  </a:cubicBezTo>
                  <a:cubicBezTo>
                    <a:pt x="1922" y="669"/>
                    <a:pt x="1938" y="485"/>
                    <a:pt x="1988" y="301"/>
                  </a:cubicBezTo>
                  <a:cubicBezTo>
                    <a:pt x="2022" y="201"/>
                    <a:pt x="2089" y="101"/>
                    <a:pt x="2206" y="51"/>
                  </a:cubicBezTo>
                  <a:cubicBezTo>
                    <a:pt x="2239" y="42"/>
                    <a:pt x="2268" y="42"/>
                    <a:pt x="2291" y="42"/>
                  </a:cubicBezTo>
                  <a:cubicBezTo>
                    <a:pt x="2309" y="42"/>
                    <a:pt x="2323" y="42"/>
                    <a:pt x="2333" y="38"/>
                  </a:cubicBezTo>
                  <a:lnTo>
                    <a:pt x="2333" y="38"/>
                  </a:lnTo>
                  <a:cubicBezTo>
                    <a:pt x="2337" y="43"/>
                    <a:pt x="2339" y="47"/>
                    <a:pt x="2339" y="51"/>
                  </a:cubicBezTo>
                  <a:lnTo>
                    <a:pt x="2339" y="34"/>
                  </a:lnTo>
                  <a:cubicBezTo>
                    <a:pt x="2337" y="36"/>
                    <a:pt x="2335" y="37"/>
                    <a:pt x="2333" y="38"/>
                  </a:cubicBezTo>
                  <a:lnTo>
                    <a:pt x="2333" y="38"/>
                  </a:lnTo>
                  <a:cubicBezTo>
                    <a:pt x="2316" y="21"/>
                    <a:pt x="2268" y="1"/>
                    <a:pt x="21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5068203" y="2394653"/>
              <a:ext cx="63203" cy="59998"/>
            </a:xfrm>
            <a:custGeom>
              <a:avLst/>
              <a:gdLst/>
              <a:ahLst/>
              <a:cxnLst/>
              <a:rect l="l" t="t" r="r" b="b"/>
              <a:pathLst>
                <a:path w="1972" h="1872" extrusionOk="0">
                  <a:moveTo>
                    <a:pt x="50" y="0"/>
                  </a:moveTo>
                  <a:cubicBezTo>
                    <a:pt x="0" y="17"/>
                    <a:pt x="551" y="685"/>
                    <a:pt x="685" y="1705"/>
                  </a:cubicBezTo>
                  <a:lnTo>
                    <a:pt x="702" y="1872"/>
                  </a:lnTo>
                  <a:lnTo>
                    <a:pt x="819" y="1755"/>
                  </a:lnTo>
                  <a:cubicBezTo>
                    <a:pt x="819" y="1738"/>
                    <a:pt x="836" y="1738"/>
                    <a:pt x="852" y="1721"/>
                  </a:cubicBezTo>
                  <a:cubicBezTo>
                    <a:pt x="1638" y="970"/>
                    <a:pt x="1972" y="134"/>
                    <a:pt x="1938" y="134"/>
                  </a:cubicBezTo>
                  <a:lnTo>
                    <a:pt x="1922" y="134"/>
                  </a:lnTo>
                  <a:cubicBezTo>
                    <a:pt x="1921" y="133"/>
                    <a:pt x="1920" y="133"/>
                    <a:pt x="1919" y="133"/>
                  </a:cubicBezTo>
                  <a:cubicBezTo>
                    <a:pt x="1874" y="133"/>
                    <a:pt x="1513" y="851"/>
                    <a:pt x="809" y="1534"/>
                  </a:cubicBezTo>
                  <a:lnTo>
                    <a:pt x="809" y="1534"/>
                  </a:lnTo>
                  <a:cubicBezTo>
                    <a:pt x="733" y="1141"/>
                    <a:pt x="593" y="773"/>
                    <a:pt x="401" y="418"/>
                  </a:cubicBezTo>
                  <a:cubicBezTo>
                    <a:pt x="318" y="251"/>
                    <a:pt x="201" y="117"/>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a:off x="4846481" y="2484041"/>
              <a:ext cx="30031" cy="39710"/>
            </a:xfrm>
            <a:custGeom>
              <a:avLst/>
              <a:gdLst/>
              <a:ahLst/>
              <a:cxnLst/>
              <a:rect l="l" t="t" r="r" b="b"/>
              <a:pathLst>
                <a:path w="937" h="1239" extrusionOk="0">
                  <a:moveTo>
                    <a:pt x="38" y="1"/>
                  </a:moveTo>
                  <a:cubicBezTo>
                    <a:pt x="36" y="1"/>
                    <a:pt x="35" y="1"/>
                    <a:pt x="34" y="2"/>
                  </a:cubicBezTo>
                  <a:cubicBezTo>
                    <a:pt x="1" y="35"/>
                    <a:pt x="168" y="319"/>
                    <a:pt x="402" y="670"/>
                  </a:cubicBezTo>
                  <a:cubicBezTo>
                    <a:pt x="644" y="994"/>
                    <a:pt x="856" y="1239"/>
                    <a:pt x="899" y="1239"/>
                  </a:cubicBezTo>
                  <a:cubicBezTo>
                    <a:pt x="901" y="1239"/>
                    <a:pt x="902" y="1239"/>
                    <a:pt x="903" y="1238"/>
                  </a:cubicBezTo>
                  <a:cubicBezTo>
                    <a:pt x="936" y="1221"/>
                    <a:pt x="769" y="921"/>
                    <a:pt x="535" y="570"/>
                  </a:cubicBezTo>
                  <a:cubicBezTo>
                    <a:pt x="309" y="246"/>
                    <a:pt x="82" y="1"/>
                    <a:pt x="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9"/>
            <p:cNvSpPr/>
            <p:nvPr/>
          </p:nvSpPr>
          <p:spPr>
            <a:xfrm>
              <a:off x="4783823" y="2573492"/>
              <a:ext cx="26826" cy="55767"/>
            </a:xfrm>
            <a:custGeom>
              <a:avLst/>
              <a:gdLst/>
              <a:ahLst/>
              <a:cxnLst/>
              <a:rect l="l" t="t" r="r" b="b"/>
              <a:pathLst>
                <a:path w="837" h="1740" extrusionOk="0">
                  <a:moveTo>
                    <a:pt x="801" y="1"/>
                  </a:moveTo>
                  <a:cubicBezTo>
                    <a:pt x="760" y="1"/>
                    <a:pt x="548" y="378"/>
                    <a:pt x="352" y="836"/>
                  </a:cubicBezTo>
                  <a:cubicBezTo>
                    <a:pt x="135" y="1321"/>
                    <a:pt x="1" y="1722"/>
                    <a:pt x="34" y="1739"/>
                  </a:cubicBezTo>
                  <a:cubicBezTo>
                    <a:pt x="35" y="1739"/>
                    <a:pt x="36" y="1739"/>
                    <a:pt x="37" y="1739"/>
                  </a:cubicBezTo>
                  <a:cubicBezTo>
                    <a:pt x="76" y="1739"/>
                    <a:pt x="273" y="1377"/>
                    <a:pt x="485" y="903"/>
                  </a:cubicBezTo>
                  <a:cubicBezTo>
                    <a:pt x="703" y="435"/>
                    <a:pt x="836" y="18"/>
                    <a:pt x="803" y="1"/>
                  </a:cubicBezTo>
                  <a:cubicBezTo>
                    <a:pt x="802" y="1"/>
                    <a:pt x="801"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9"/>
            <p:cNvSpPr/>
            <p:nvPr/>
          </p:nvSpPr>
          <p:spPr>
            <a:xfrm>
              <a:off x="4862538" y="2625349"/>
              <a:ext cx="39133" cy="42466"/>
            </a:xfrm>
            <a:custGeom>
              <a:avLst/>
              <a:gdLst/>
              <a:ahLst/>
              <a:cxnLst/>
              <a:rect l="l" t="t" r="r" b="b"/>
              <a:pathLst>
                <a:path w="1221" h="1325" extrusionOk="0">
                  <a:moveTo>
                    <a:pt x="42" y="1"/>
                  </a:moveTo>
                  <a:cubicBezTo>
                    <a:pt x="39" y="1"/>
                    <a:pt x="36" y="2"/>
                    <a:pt x="34" y="4"/>
                  </a:cubicBezTo>
                  <a:cubicBezTo>
                    <a:pt x="1" y="21"/>
                    <a:pt x="235" y="338"/>
                    <a:pt x="552" y="706"/>
                  </a:cubicBezTo>
                  <a:cubicBezTo>
                    <a:pt x="860" y="1062"/>
                    <a:pt x="1137" y="1325"/>
                    <a:pt x="1184" y="1325"/>
                  </a:cubicBezTo>
                  <a:cubicBezTo>
                    <a:pt x="1185" y="1325"/>
                    <a:pt x="1186" y="1324"/>
                    <a:pt x="1187" y="1324"/>
                  </a:cubicBezTo>
                  <a:cubicBezTo>
                    <a:pt x="1221" y="1290"/>
                    <a:pt x="987" y="973"/>
                    <a:pt x="669" y="605"/>
                  </a:cubicBezTo>
                  <a:cubicBezTo>
                    <a:pt x="370" y="259"/>
                    <a:pt x="100" y="1"/>
                    <a:pt x="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a:off x="4925740" y="2557339"/>
              <a:ext cx="37531" cy="30800"/>
            </a:xfrm>
            <a:custGeom>
              <a:avLst/>
              <a:gdLst/>
              <a:ahLst/>
              <a:cxnLst/>
              <a:rect l="l" t="t" r="r" b="b"/>
              <a:pathLst>
                <a:path w="1171" h="961" extrusionOk="0">
                  <a:moveTo>
                    <a:pt x="1142" y="0"/>
                  </a:moveTo>
                  <a:cubicBezTo>
                    <a:pt x="1080" y="0"/>
                    <a:pt x="829" y="189"/>
                    <a:pt x="535" y="422"/>
                  </a:cubicBezTo>
                  <a:cubicBezTo>
                    <a:pt x="235" y="689"/>
                    <a:pt x="1" y="923"/>
                    <a:pt x="34" y="956"/>
                  </a:cubicBezTo>
                  <a:cubicBezTo>
                    <a:pt x="37" y="959"/>
                    <a:pt x="41" y="960"/>
                    <a:pt x="46" y="960"/>
                  </a:cubicBezTo>
                  <a:cubicBezTo>
                    <a:pt x="110" y="960"/>
                    <a:pt x="358" y="785"/>
                    <a:pt x="636" y="538"/>
                  </a:cubicBezTo>
                  <a:cubicBezTo>
                    <a:pt x="953" y="288"/>
                    <a:pt x="1170" y="37"/>
                    <a:pt x="1153" y="4"/>
                  </a:cubicBezTo>
                  <a:cubicBezTo>
                    <a:pt x="1151" y="1"/>
                    <a:pt x="1147" y="0"/>
                    <a:pt x="1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9"/>
            <p:cNvSpPr/>
            <p:nvPr/>
          </p:nvSpPr>
          <p:spPr>
            <a:xfrm>
              <a:off x="4956797" y="2474938"/>
              <a:ext cx="26826" cy="33941"/>
            </a:xfrm>
            <a:custGeom>
              <a:avLst/>
              <a:gdLst/>
              <a:ahLst/>
              <a:cxnLst/>
              <a:rect l="l" t="t" r="r" b="b"/>
              <a:pathLst>
                <a:path w="837" h="1059" extrusionOk="0">
                  <a:moveTo>
                    <a:pt x="55" y="1"/>
                  </a:moveTo>
                  <a:cubicBezTo>
                    <a:pt x="53" y="1"/>
                    <a:pt x="52" y="1"/>
                    <a:pt x="51" y="2"/>
                  </a:cubicBezTo>
                  <a:cubicBezTo>
                    <a:pt x="1" y="18"/>
                    <a:pt x="118" y="302"/>
                    <a:pt x="335" y="603"/>
                  </a:cubicBezTo>
                  <a:cubicBezTo>
                    <a:pt x="535" y="880"/>
                    <a:pt x="735" y="1058"/>
                    <a:pt x="792" y="1058"/>
                  </a:cubicBezTo>
                  <a:cubicBezTo>
                    <a:pt x="796" y="1058"/>
                    <a:pt x="800" y="1057"/>
                    <a:pt x="803" y="1054"/>
                  </a:cubicBezTo>
                  <a:cubicBezTo>
                    <a:pt x="836" y="1038"/>
                    <a:pt x="669" y="804"/>
                    <a:pt x="452" y="503"/>
                  </a:cubicBezTo>
                  <a:cubicBezTo>
                    <a:pt x="258" y="229"/>
                    <a:pt x="96" y="1"/>
                    <a:pt x="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9"/>
            <p:cNvSpPr/>
            <p:nvPr/>
          </p:nvSpPr>
          <p:spPr>
            <a:xfrm>
              <a:off x="4949842" y="2725473"/>
              <a:ext cx="50383" cy="34518"/>
            </a:xfrm>
            <a:custGeom>
              <a:avLst/>
              <a:gdLst/>
              <a:ahLst/>
              <a:cxnLst/>
              <a:rect l="l" t="t" r="r" b="b"/>
              <a:pathLst>
                <a:path w="1572" h="1077" extrusionOk="0">
                  <a:moveTo>
                    <a:pt x="1542" y="0"/>
                  </a:moveTo>
                  <a:cubicBezTo>
                    <a:pt x="1472" y="0"/>
                    <a:pt x="1117" y="163"/>
                    <a:pt x="719" y="439"/>
                  </a:cubicBezTo>
                  <a:cubicBezTo>
                    <a:pt x="301" y="739"/>
                    <a:pt x="0" y="1040"/>
                    <a:pt x="34" y="1074"/>
                  </a:cubicBezTo>
                  <a:cubicBezTo>
                    <a:pt x="36" y="1076"/>
                    <a:pt x="39" y="1077"/>
                    <a:pt x="43" y="1077"/>
                  </a:cubicBezTo>
                  <a:cubicBezTo>
                    <a:pt x="108" y="1077"/>
                    <a:pt x="427" y="839"/>
                    <a:pt x="819" y="572"/>
                  </a:cubicBezTo>
                  <a:cubicBezTo>
                    <a:pt x="1237" y="272"/>
                    <a:pt x="1571" y="38"/>
                    <a:pt x="1554" y="4"/>
                  </a:cubicBezTo>
                  <a:cubicBezTo>
                    <a:pt x="1553" y="1"/>
                    <a:pt x="1549" y="0"/>
                    <a:pt x="1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4985193" y="2631759"/>
              <a:ext cx="36441" cy="31890"/>
            </a:xfrm>
            <a:custGeom>
              <a:avLst/>
              <a:gdLst/>
              <a:ahLst/>
              <a:cxnLst/>
              <a:rect l="l" t="t" r="r" b="b"/>
              <a:pathLst>
                <a:path w="1137" h="995" extrusionOk="0">
                  <a:moveTo>
                    <a:pt x="45" y="1"/>
                  </a:moveTo>
                  <a:cubicBezTo>
                    <a:pt x="40" y="1"/>
                    <a:pt x="36" y="2"/>
                    <a:pt x="34" y="4"/>
                  </a:cubicBezTo>
                  <a:cubicBezTo>
                    <a:pt x="0" y="38"/>
                    <a:pt x="217" y="288"/>
                    <a:pt x="518" y="556"/>
                  </a:cubicBezTo>
                  <a:cubicBezTo>
                    <a:pt x="795" y="817"/>
                    <a:pt x="1030" y="994"/>
                    <a:pt x="1091" y="994"/>
                  </a:cubicBezTo>
                  <a:cubicBezTo>
                    <a:pt x="1096" y="994"/>
                    <a:pt x="1100" y="993"/>
                    <a:pt x="1103" y="990"/>
                  </a:cubicBezTo>
                  <a:cubicBezTo>
                    <a:pt x="1136" y="973"/>
                    <a:pt x="919" y="723"/>
                    <a:pt x="618" y="439"/>
                  </a:cubicBezTo>
                  <a:cubicBezTo>
                    <a:pt x="355" y="191"/>
                    <a:pt x="106" y="1"/>
                    <a:pt x="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9"/>
            <p:cNvSpPr/>
            <p:nvPr/>
          </p:nvSpPr>
          <p:spPr>
            <a:xfrm>
              <a:off x="5070863" y="2549871"/>
              <a:ext cx="20384" cy="44005"/>
            </a:xfrm>
            <a:custGeom>
              <a:avLst/>
              <a:gdLst/>
              <a:ahLst/>
              <a:cxnLst/>
              <a:rect l="l" t="t" r="r" b="b"/>
              <a:pathLst>
                <a:path w="636" h="1373" extrusionOk="0">
                  <a:moveTo>
                    <a:pt x="595" y="0"/>
                  </a:moveTo>
                  <a:cubicBezTo>
                    <a:pt x="547" y="0"/>
                    <a:pt x="360" y="274"/>
                    <a:pt x="218" y="638"/>
                  </a:cubicBezTo>
                  <a:cubicBezTo>
                    <a:pt x="67" y="1022"/>
                    <a:pt x="1" y="1356"/>
                    <a:pt x="51" y="1373"/>
                  </a:cubicBezTo>
                  <a:cubicBezTo>
                    <a:pt x="84" y="1373"/>
                    <a:pt x="218" y="1072"/>
                    <a:pt x="368" y="688"/>
                  </a:cubicBezTo>
                  <a:cubicBezTo>
                    <a:pt x="519" y="320"/>
                    <a:pt x="636" y="20"/>
                    <a:pt x="602" y="3"/>
                  </a:cubicBezTo>
                  <a:cubicBezTo>
                    <a:pt x="600" y="1"/>
                    <a:pt x="598" y="0"/>
                    <a:pt x="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9"/>
            <p:cNvSpPr/>
            <p:nvPr/>
          </p:nvSpPr>
          <p:spPr>
            <a:xfrm>
              <a:off x="5063363" y="2737364"/>
              <a:ext cx="33236" cy="36569"/>
            </a:xfrm>
            <a:custGeom>
              <a:avLst/>
              <a:gdLst/>
              <a:ahLst/>
              <a:cxnLst/>
              <a:rect l="l" t="t" r="r" b="b"/>
              <a:pathLst>
                <a:path w="1037" h="1141" extrusionOk="0">
                  <a:moveTo>
                    <a:pt x="38" y="0"/>
                  </a:moveTo>
                  <a:cubicBezTo>
                    <a:pt x="36" y="0"/>
                    <a:pt x="35" y="0"/>
                    <a:pt x="34" y="1"/>
                  </a:cubicBezTo>
                  <a:cubicBezTo>
                    <a:pt x="1" y="18"/>
                    <a:pt x="134" y="335"/>
                    <a:pt x="418" y="653"/>
                  </a:cubicBezTo>
                  <a:cubicBezTo>
                    <a:pt x="666" y="947"/>
                    <a:pt x="943" y="1141"/>
                    <a:pt x="995" y="1141"/>
                  </a:cubicBezTo>
                  <a:cubicBezTo>
                    <a:pt x="999" y="1141"/>
                    <a:pt x="1002" y="1139"/>
                    <a:pt x="1003" y="1137"/>
                  </a:cubicBezTo>
                  <a:cubicBezTo>
                    <a:pt x="1037" y="1104"/>
                    <a:pt x="803" y="853"/>
                    <a:pt x="535" y="552"/>
                  </a:cubicBezTo>
                  <a:cubicBezTo>
                    <a:pt x="276" y="260"/>
                    <a:pt x="80" y="0"/>
                    <a:pt x="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9"/>
            <p:cNvSpPr/>
            <p:nvPr/>
          </p:nvSpPr>
          <p:spPr>
            <a:xfrm>
              <a:off x="5093362" y="2651598"/>
              <a:ext cx="39133" cy="36120"/>
            </a:xfrm>
            <a:custGeom>
              <a:avLst/>
              <a:gdLst/>
              <a:ahLst/>
              <a:cxnLst/>
              <a:rect l="l" t="t" r="r" b="b"/>
              <a:pathLst>
                <a:path w="1221" h="1127" extrusionOk="0">
                  <a:moveTo>
                    <a:pt x="43" y="0"/>
                  </a:moveTo>
                  <a:cubicBezTo>
                    <a:pt x="39" y="0"/>
                    <a:pt x="36" y="1"/>
                    <a:pt x="34" y="4"/>
                  </a:cubicBezTo>
                  <a:cubicBezTo>
                    <a:pt x="0" y="37"/>
                    <a:pt x="234" y="321"/>
                    <a:pt x="552" y="622"/>
                  </a:cubicBezTo>
                  <a:cubicBezTo>
                    <a:pt x="848" y="918"/>
                    <a:pt x="1114" y="1126"/>
                    <a:pt x="1176" y="1126"/>
                  </a:cubicBezTo>
                  <a:cubicBezTo>
                    <a:pt x="1181" y="1126"/>
                    <a:pt x="1184" y="1125"/>
                    <a:pt x="1187" y="1123"/>
                  </a:cubicBezTo>
                  <a:cubicBezTo>
                    <a:pt x="1220" y="1090"/>
                    <a:pt x="986" y="822"/>
                    <a:pt x="669" y="505"/>
                  </a:cubicBezTo>
                  <a:cubicBezTo>
                    <a:pt x="372" y="223"/>
                    <a:pt x="104" y="0"/>
                    <a:pt x="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9"/>
            <p:cNvSpPr/>
            <p:nvPr/>
          </p:nvSpPr>
          <p:spPr>
            <a:xfrm>
              <a:off x="5179032" y="2753293"/>
              <a:ext cx="45543" cy="35608"/>
            </a:xfrm>
            <a:custGeom>
              <a:avLst/>
              <a:gdLst/>
              <a:ahLst/>
              <a:cxnLst/>
              <a:rect l="l" t="t" r="r" b="b"/>
              <a:pathLst>
                <a:path w="1421" h="1111" extrusionOk="0">
                  <a:moveTo>
                    <a:pt x="1393" y="1"/>
                  </a:moveTo>
                  <a:cubicBezTo>
                    <a:pt x="1325" y="1"/>
                    <a:pt x="988" y="164"/>
                    <a:pt x="636" y="440"/>
                  </a:cubicBezTo>
                  <a:cubicBezTo>
                    <a:pt x="251" y="757"/>
                    <a:pt x="1" y="1074"/>
                    <a:pt x="34" y="1108"/>
                  </a:cubicBezTo>
                  <a:cubicBezTo>
                    <a:pt x="36" y="1110"/>
                    <a:pt x="39" y="1111"/>
                    <a:pt x="42" y="1111"/>
                  </a:cubicBezTo>
                  <a:cubicBezTo>
                    <a:pt x="102" y="1111"/>
                    <a:pt x="389" y="857"/>
                    <a:pt x="736" y="573"/>
                  </a:cubicBezTo>
                  <a:cubicBezTo>
                    <a:pt x="1104" y="272"/>
                    <a:pt x="1421" y="39"/>
                    <a:pt x="1404" y="5"/>
                  </a:cubicBezTo>
                  <a:cubicBezTo>
                    <a:pt x="1403" y="2"/>
                    <a:pt x="1399" y="1"/>
                    <a:pt x="13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9"/>
            <p:cNvSpPr/>
            <p:nvPr/>
          </p:nvSpPr>
          <p:spPr>
            <a:xfrm>
              <a:off x="5175827" y="2677815"/>
              <a:ext cx="46633" cy="35063"/>
            </a:xfrm>
            <a:custGeom>
              <a:avLst/>
              <a:gdLst/>
              <a:ahLst/>
              <a:cxnLst/>
              <a:rect l="l" t="t" r="r" b="b"/>
              <a:pathLst>
                <a:path w="1455" h="1094" extrusionOk="0">
                  <a:moveTo>
                    <a:pt x="1413" y="1"/>
                  </a:moveTo>
                  <a:cubicBezTo>
                    <a:pt x="1358" y="1"/>
                    <a:pt x="1044" y="209"/>
                    <a:pt x="686" y="489"/>
                  </a:cubicBezTo>
                  <a:cubicBezTo>
                    <a:pt x="285" y="773"/>
                    <a:pt x="1" y="1057"/>
                    <a:pt x="34" y="1090"/>
                  </a:cubicBezTo>
                  <a:cubicBezTo>
                    <a:pt x="35" y="1093"/>
                    <a:pt x="38" y="1094"/>
                    <a:pt x="42" y="1094"/>
                  </a:cubicBezTo>
                  <a:cubicBezTo>
                    <a:pt x="96" y="1094"/>
                    <a:pt x="411" y="886"/>
                    <a:pt x="769" y="606"/>
                  </a:cubicBezTo>
                  <a:cubicBezTo>
                    <a:pt x="1153" y="305"/>
                    <a:pt x="1454" y="38"/>
                    <a:pt x="1421" y="4"/>
                  </a:cubicBezTo>
                  <a:cubicBezTo>
                    <a:pt x="1420" y="2"/>
                    <a:pt x="1417" y="1"/>
                    <a:pt x="1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9"/>
            <p:cNvSpPr/>
            <p:nvPr/>
          </p:nvSpPr>
          <p:spPr>
            <a:xfrm>
              <a:off x="5231529" y="2564422"/>
              <a:ext cx="8589" cy="51440"/>
            </a:xfrm>
            <a:custGeom>
              <a:avLst/>
              <a:gdLst/>
              <a:ahLst/>
              <a:cxnLst/>
              <a:rect l="l" t="t" r="r" b="b"/>
              <a:pathLst>
                <a:path w="268" h="1605" extrusionOk="0">
                  <a:moveTo>
                    <a:pt x="100" y="0"/>
                  </a:moveTo>
                  <a:cubicBezTo>
                    <a:pt x="50" y="0"/>
                    <a:pt x="0" y="368"/>
                    <a:pt x="34" y="819"/>
                  </a:cubicBezTo>
                  <a:cubicBezTo>
                    <a:pt x="66" y="1260"/>
                    <a:pt x="179" y="1605"/>
                    <a:pt x="215" y="1605"/>
                  </a:cubicBezTo>
                  <a:cubicBezTo>
                    <a:pt x="216" y="1605"/>
                    <a:pt x="217" y="1604"/>
                    <a:pt x="217" y="1604"/>
                  </a:cubicBezTo>
                  <a:cubicBezTo>
                    <a:pt x="268" y="1604"/>
                    <a:pt x="234" y="1236"/>
                    <a:pt x="184" y="802"/>
                  </a:cubicBezTo>
                  <a:cubicBezTo>
                    <a:pt x="151" y="368"/>
                    <a:pt x="134"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9"/>
            <p:cNvSpPr/>
            <p:nvPr/>
          </p:nvSpPr>
          <p:spPr>
            <a:xfrm>
              <a:off x="5157077" y="2594902"/>
              <a:ext cx="19326" cy="31697"/>
            </a:xfrm>
            <a:custGeom>
              <a:avLst/>
              <a:gdLst/>
              <a:ahLst/>
              <a:cxnLst/>
              <a:rect l="l" t="t" r="r" b="b"/>
              <a:pathLst>
                <a:path w="603" h="989" extrusionOk="0">
                  <a:moveTo>
                    <a:pt x="564" y="0"/>
                  </a:moveTo>
                  <a:cubicBezTo>
                    <a:pt x="524" y="0"/>
                    <a:pt x="379" y="196"/>
                    <a:pt x="235" y="453"/>
                  </a:cubicBezTo>
                  <a:cubicBezTo>
                    <a:pt x="84" y="737"/>
                    <a:pt x="1" y="971"/>
                    <a:pt x="34" y="987"/>
                  </a:cubicBezTo>
                  <a:cubicBezTo>
                    <a:pt x="35" y="988"/>
                    <a:pt x="37" y="988"/>
                    <a:pt x="39" y="988"/>
                  </a:cubicBezTo>
                  <a:cubicBezTo>
                    <a:pt x="79" y="988"/>
                    <a:pt x="224" y="793"/>
                    <a:pt x="368" y="536"/>
                  </a:cubicBezTo>
                  <a:cubicBezTo>
                    <a:pt x="519" y="252"/>
                    <a:pt x="602" y="18"/>
                    <a:pt x="569" y="1"/>
                  </a:cubicBezTo>
                  <a:cubicBezTo>
                    <a:pt x="567" y="1"/>
                    <a:pt x="566" y="0"/>
                    <a:pt x="5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p:nvPr/>
          </p:nvSpPr>
          <p:spPr>
            <a:xfrm>
              <a:off x="5131373" y="2466285"/>
              <a:ext cx="48780" cy="31986"/>
            </a:xfrm>
            <a:custGeom>
              <a:avLst/>
              <a:gdLst/>
              <a:ahLst/>
              <a:cxnLst/>
              <a:rect l="l" t="t" r="r" b="b"/>
              <a:pathLst>
                <a:path w="1522" h="998" extrusionOk="0">
                  <a:moveTo>
                    <a:pt x="31" y="0"/>
                  </a:moveTo>
                  <a:cubicBezTo>
                    <a:pt x="25" y="0"/>
                    <a:pt x="20" y="2"/>
                    <a:pt x="17" y="4"/>
                  </a:cubicBezTo>
                  <a:cubicBezTo>
                    <a:pt x="1" y="38"/>
                    <a:pt x="301" y="288"/>
                    <a:pt x="719" y="572"/>
                  </a:cubicBezTo>
                  <a:cubicBezTo>
                    <a:pt x="1078" y="812"/>
                    <a:pt x="1398" y="998"/>
                    <a:pt x="1484" y="998"/>
                  </a:cubicBezTo>
                  <a:cubicBezTo>
                    <a:pt x="1494" y="998"/>
                    <a:pt x="1501" y="995"/>
                    <a:pt x="1504" y="990"/>
                  </a:cubicBezTo>
                  <a:cubicBezTo>
                    <a:pt x="1521" y="957"/>
                    <a:pt x="1204" y="706"/>
                    <a:pt x="803" y="439"/>
                  </a:cubicBezTo>
                  <a:cubicBezTo>
                    <a:pt x="418" y="177"/>
                    <a:pt x="104" y="0"/>
                    <a:pt x="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9"/>
            <p:cNvSpPr/>
            <p:nvPr/>
          </p:nvSpPr>
          <p:spPr>
            <a:xfrm>
              <a:off x="5192973" y="2436318"/>
              <a:ext cx="49838" cy="27146"/>
            </a:xfrm>
            <a:custGeom>
              <a:avLst/>
              <a:gdLst/>
              <a:ahLst/>
              <a:cxnLst/>
              <a:rect l="l" t="t" r="r" b="b"/>
              <a:pathLst>
                <a:path w="1555" h="847" extrusionOk="0">
                  <a:moveTo>
                    <a:pt x="28" y="0"/>
                  </a:moveTo>
                  <a:cubicBezTo>
                    <a:pt x="23" y="0"/>
                    <a:pt x="19" y="1"/>
                    <a:pt x="17" y="4"/>
                  </a:cubicBezTo>
                  <a:cubicBezTo>
                    <a:pt x="0" y="37"/>
                    <a:pt x="284" y="321"/>
                    <a:pt x="719" y="555"/>
                  </a:cubicBezTo>
                  <a:cubicBezTo>
                    <a:pt x="1078" y="756"/>
                    <a:pt x="1425" y="846"/>
                    <a:pt x="1525" y="846"/>
                  </a:cubicBezTo>
                  <a:cubicBezTo>
                    <a:pt x="1542" y="846"/>
                    <a:pt x="1552" y="844"/>
                    <a:pt x="1554" y="839"/>
                  </a:cubicBezTo>
                  <a:lnTo>
                    <a:pt x="1537" y="839"/>
                  </a:lnTo>
                  <a:cubicBezTo>
                    <a:pt x="1554" y="789"/>
                    <a:pt x="1203" y="639"/>
                    <a:pt x="785" y="421"/>
                  </a:cubicBezTo>
                  <a:cubicBezTo>
                    <a:pt x="397" y="204"/>
                    <a:pt x="95" y="0"/>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9"/>
            <p:cNvSpPr/>
            <p:nvPr/>
          </p:nvSpPr>
          <p:spPr>
            <a:xfrm>
              <a:off x="5249734" y="2500514"/>
              <a:ext cx="43396" cy="18012"/>
            </a:xfrm>
            <a:custGeom>
              <a:avLst/>
              <a:gdLst/>
              <a:ahLst/>
              <a:cxnLst/>
              <a:rect l="l" t="t" r="r" b="b"/>
              <a:pathLst>
                <a:path w="1354" h="562" extrusionOk="0">
                  <a:moveTo>
                    <a:pt x="1263" y="1"/>
                  </a:moveTo>
                  <a:cubicBezTo>
                    <a:pt x="1143" y="1"/>
                    <a:pt x="894" y="48"/>
                    <a:pt x="619" y="156"/>
                  </a:cubicBezTo>
                  <a:cubicBezTo>
                    <a:pt x="251" y="306"/>
                    <a:pt x="0" y="524"/>
                    <a:pt x="17" y="557"/>
                  </a:cubicBezTo>
                  <a:cubicBezTo>
                    <a:pt x="20" y="560"/>
                    <a:pt x="26" y="562"/>
                    <a:pt x="33" y="562"/>
                  </a:cubicBezTo>
                  <a:cubicBezTo>
                    <a:pt x="105" y="562"/>
                    <a:pt x="368" y="426"/>
                    <a:pt x="685" y="290"/>
                  </a:cubicBezTo>
                  <a:cubicBezTo>
                    <a:pt x="1036" y="156"/>
                    <a:pt x="1354" y="73"/>
                    <a:pt x="1337" y="22"/>
                  </a:cubicBezTo>
                  <a:cubicBezTo>
                    <a:pt x="1337" y="8"/>
                    <a:pt x="1310" y="1"/>
                    <a:pt x="1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a:off x="5324410" y="2543493"/>
              <a:ext cx="26569" cy="59517"/>
            </a:xfrm>
            <a:custGeom>
              <a:avLst/>
              <a:gdLst/>
              <a:ahLst/>
              <a:cxnLst/>
              <a:rect l="l" t="t" r="r" b="b"/>
              <a:pathLst>
                <a:path w="829" h="1857" extrusionOk="0">
                  <a:moveTo>
                    <a:pt x="776" y="1"/>
                  </a:moveTo>
                  <a:cubicBezTo>
                    <a:pt x="734" y="1"/>
                    <a:pt x="490" y="364"/>
                    <a:pt x="294" y="870"/>
                  </a:cubicBezTo>
                  <a:cubicBezTo>
                    <a:pt x="86" y="1365"/>
                    <a:pt x="1" y="1798"/>
                    <a:pt x="37" y="1851"/>
                  </a:cubicBezTo>
                  <a:lnTo>
                    <a:pt x="37" y="1851"/>
                  </a:lnTo>
                  <a:cubicBezTo>
                    <a:pt x="96" y="1803"/>
                    <a:pt x="239" y="1407"/>
                    <a:pt x="427" y="937"/>
                  </a:cubicBezTo>
                  <a:cubicBezTo>
                    <a:pt x="628" y="419"/>
                    <a:pt x="828" y="18"/>
                    <a:pt x="778" y="1"/>
                  </a:cubicBezTo>
                  <a:cubicBezTo>
                    <a:pt x="777" y="1"/>
                    <a:pt x="777" y="1"/>
                    <a:pt x="776" y="1"/>
                  </a:cubicBezTo>
                  <a:close/>
                  <a:moveTo>
                    <a:pt x="37" y="1851"/>
                  </a:moveTo>
                  <a:cubicBezTo>
                    <a:pt x="33" y="1854"/>
                    <a:pt x="29" y="1856"/>
                    <a:pt x="26" y="1856"/>
                  </a:cubicBezTo>
                  <a:lnTo>
                    <a:pt x="43" y="1856"/>
                  </a:lnTo>
                  <a:cubicBezTo>
                    <a:pt x="41" y="1855"/>
                    <a:pt x="39" y="1854"/>
                    <a:pt x="37" y="185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9"/>
            <p:cNvSpPr/>
            <p:nvPr/>
          </p:nvSpPr>
          <p:spPr>
            <a:xfrm>
              <a:off x="5386267" y="2590639"/>
              <a:ext cx="8621" cy="53043"/>
            </a:xfrm>
            <a:custGeom>
              <a:avLst/>
              <a:gdLst/>
              <a:ahLst/>
              <a:cxnLst/>
              <a:rect l="l" t="t" r="r" b="b"/>
              <a:pathLst>
                <a:path w="269" h="1655" extrusionOk="0">
                  <a:moveTo>
                    <a:pt x="34" y="1"/>
                  </a:moveTo>
                  <a:lnTo>
                    <a:pt x="34" y="1"/>
                  </a:lnTo>
                  <a:cubicBezTo>
                    <a:pt x="1" y="17"/>
                    <a:pt x="1" y="385"/>
                    <a:pt x="51" y="836"/>
                  </a:cubicBezTo>
                  <a:cubicBezTo>
                    <a:pt x="101" y="1287"/>
                    <a:pt x="185" y="1655"/>
                    <a:pt x="218" y="1655"/>
                  </a:cubicBezTo>
                  <a:cubicBezTo>
                    <a:pt x="268" y="1655"/>
                    <a:pt x="252" y="1271"/>
                    <a:pt x="201" y="819"/>
                  </a:cubicBezTo>
                  <a:cubicBezTo>
                    <a:pt x="151" y="368"/>
                    <a:pt x="85"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9"/>
            <p:cNvSpPr/>
            <p:nvPr/>
          </p:nvSpPr>
          <p:spPr>
            <a:xfrm>
              <a:off x="4710461" y="2557435"/>
              <a:ext cx="12884" cy="44517"/>
            </a:xfrm>
            <a:custGeom>
              <a:avLst/>
              <a:gdLst/>
              <a:ahLst/>
              <a:cxnLst/>
              <a:rect l="l" t="t" r="r" b="b"/>
              <a:pathLst>
                <a:path w="402" h="1389" extrusionOk="0">
                  <a:moveTo>
                    <a:pt x="352" y="1"/>
                  </a:moveTo>
                  <a:lnTo>
                    <a:pt x="352" y="1"/>
                  </a:lnTo>
                  <a:cubicBezTo>
                    <a:pt x="318" y="1"/>
                    <a:pt x="218" y="302"/>
                    <a:pt x="118" y="686"/>
                  </a:cubicBezTo>
                  <a:cubicBezTo>
                    <a:pt x="34" y="1053"/>
                    <a:pt x="1" y="1371"/>
                    <a:pt x="51" y="1388"/>
                  </a:cubicBezTo>
                  <a:cubicBezTo>
                    <a:pt x="52" y="1388"/>
                    <a:pt x="53" y="1388"/>
                    <a:pt x="54" y="1388"/>
                  </a:cubicBezTo>
                  <a:cubicBezTo>
                    <a:pt x="90" y="1388"/>
                    <a:pt x="187" y="1093"/>
                    <a:pt x="285" y="719"/>
                  </a:cubicBezTo>
                  <a:cubicBezTo>
                    <a:pt x="368" y="335"/>
                    <a:pt x="402" y="18"/>
                    <a:pt x="3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a:off x="4775266" y="2687366"/>
              <a:ext cx="47690" cy="14647"/>
            </a:xfrm>
            <a:custGeom>
              <a:avLst/>
              <a:gdLst/>
              <a:ahLst/>
              <a:cxnLst/>
              <a:rect l="l" t="t" r="r" b="b"/>
              <a:pathLst>
                <a:path w="1488" h="457" extrusionOk="0">
                  <a:moveTo>
                    <a:pt x="40" y="0"/>
                  </a:moveTo>
                  <a:cubicBezTo>
                    <a:pt x="27" y="0"/>
                    <a:pt x="19" y="3"/>
                    <a:pt x="17" y="7"/>
                  </a:cubicBezTo>
                  <a:cubicBezTo>
                    <a:pt x="0" y="40"/>
                    <a:pt x="301" y="224"/>
                    <a:pt x="719" y="341"/>
                  </a:cubicBezTo>
                  <a:cubicBezTo>
                    <a:pt x="1003" y="424"/>
                    <a:pt x="1262" y="457"/>
                    <a:pt x="1395" y="457"/>
                  </a:cubicBezTo>
                  <a:cubicBezTo>
                    <a:pt x="1450" y="457"/>
                    <a:pt x="1483" y="451"/>
                    <a:pt x="1488" y="441"/>
                  </a:cubicBezTo>
                  <a:cubicBezTo>
                    <a:pt x="1488" y="391"/>
                    <a:pt x="1153" y="308"/>
                    <a:pt x="769" y="191"/>
                  </a:cubicBezTo>
                  <a:cubicBezTo>
                    <a:pt x="421" y="89"/>
                    <a:pt x="124" y="0"/>
                    <a:pt x="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a:off x="4904331" y="2430004"/>
              <a:ext cx="34838" cy="19999"/>
            </a:xfrm>
            <a:custGeom>
              <a:avLst/>
              <a:gdLst/>
              <a:ahLst/>
              <a:cxnLst/>
              <a:rect l="l" t="t" r="r" b="b"/>
              <a:pathLst>
                <a:path w="1087" h="624" extrusionOk="0">
                  <a:moveTo>
                    <a:pt x="1025" y="1"/>
                  </a:moveTo>
                  <a:cubicBezTo>
                    <a:pt x="935" y="1"/>
                    <a:pt x="720" y="70"/>
                    <a:pt x="485" y="201"/>
                  </a:cubicBezTo>
                  <a:cubicBezTo>
                    <a:pt x="184" y="368"/>
                    <a:pt x="0" y="585"/>
                    <a:pt x="34" y="618"/>
                  </a:cubicBezTo>
                  <a:cubicBezTo>
                    <a:pt x="37" y="622"/>
                    <a:pt x="42" y="623"/>
                    <a:pt x="48" y="623"/>
                  </a:cubicBezTo>
                  <a:cubicBezTo>
                    <a:pt x="109" y="623"/>
                    <a:pt x="311" y="486"/>
                    <a:pt x="568" y="334"/>
                  </a:cubicBezTo>
                  <a:cubicBezTo>
                    <a:pt x="836" y="167"/>
                    <a:pt x="1086" y="50"/>
                    <a:pt x="1070" y="17"/>
                  </a:cubicBezTo>
                  <a:cubicBezTo>
                    <a:pt x="1066" y="6"/>
                    <a:pt x="1050" y="1"/>
                    <a:pt x="1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9"/>
            <p:cNvSpPr/>
            <p:nvPr/>
          </p:nvSpPr>
          <p:spPr>
            <a:xfrm>
              <a:off x="4776868" y="2516539"/>
              <a:ext cx="41280" cy="10641"/>
            </a:xfrm>
            <a:custGeom>
              <a:avLst/>
              <a:gdLst/>
              <a:ahLst/>
              <a:cxnLst/>
              <a:rect l="l" t="t" r="r" b="b"/>
              <a:pathLst>
                <a:path w="1288" h="332" extrusionOk="0">
                  <a:moveTo>
                    <a:pt x="97" y="0"/>
                  </a:moveTo>
                  <a:cubicBezTo>
                    <a:pt x="41" y="0"/>
                    <a:pt x="6" y="8"/>
                    <a:pt x="1" y="24"/>
                  </a:cubicBezTo>
                  <a:cubicBezTo>
                    <a:pt x="1" y="57"/>
                    <a:pt x="285" y="157"/>
                    <a:pt x="636" y="241"/>
                  </a:cubicBezTo>
                  <a:cubicBezTo>
                    <a:pt x="874" y="298"/>
                    <a:pt x="1082" y="331"/>
                    <a:pt x="1195" y="331"/>
                  </a:cubicBezTo>
                  <a:cubicBezTo>
                    <a:pt x="1249" y="331"/>
                    <a:pt x="1282" y="324"/>
                    <a:pt x="1287" y="308"/>
                  </a:cubicBezTo>
                  <a:cubicBezTo>
                    <a:pt x="1287" y="274"/>
                    <a:pt x="1020" y="174"/>
                    <a:pt x="669" y="91"/>
                  </a:cubicBezTo>
                  <a:cubicBezTo>
                    <a:pt x="431" y="34"/>
                    <a:pt x="215" y="0"/>
                    <a:pt x="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a:off x="4973399" y="2390326"/>
              <a:ext cx="26281" cy="20416"/>
            </a:xfrm>
            <a:custGeom>
              <a:avLst/>
              <a:gdLst/>
              <a:ahLst/>
              <a:cxnLst/>
              <a:rect l="l" t="t" r="r" b="b"/>
              <a:pathLst>
                <a:path w="820" h="637" extrusionOk="0">
                  <a:moveTo>
                    <a:pt x="57" y="0"/>
                  </a:moveTo>
                  <a:cubicBezTo>
                    <a:pt x="55" y="0"/>
                    <a:pt x="53" y="1"/>
                    <a:pt x="51" y="2"/>
                  </a:cubicBezTo>
                  <a:cubicBezTo>
                    <a:pt x="1" y="35"/>
                    <a:pt x="118" y="236"/>
                    <a:pt x="335" y="419"/>
                  </a:cubicBezTo>
                  <a:cubicBezTo>
                    <a:pt x="519" y="564"/>
                    <a:pt x="692" y="636"/>
                    <a:pt x="766" y="636"/>
                  </a:cubicBezTo>
                  <a:cubicBezTo>
                    <a:pt x="786" y="636"/>
                    <a:pt x="799" y="631"/>
                    <a:pt x="803" y="620"/>
                  </a:cubicBezTo>
                  <a:cubicBezTo>
                    <a:pt x="819" y="587"/>
                    <a:pt x="652" y="470"/>
                    <a:pt x="435" y="303"/>
                  </a:cubicBezTo>
                  <a:cubicBezTo>
                    <a:pt x="245" y="144"/>
                    <a:pt x="100" y="0"/>
                    <a:pt x="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a:off x="5094420" y="2383756"/>
              <a:ext cx="21986" cy="20095"/>
            </a:xfrm>
            <a:custGeom>
              <a:avLst/>
              <a:gdLst/>
              <a:ahLst/>
              <a:cxnLst/>
              <a:rect l="l" t="t" r="r" b="b"/>
              <a:pathLst>
                <a:path w="686" h="627" extrusionOk="0">
                  <a:moveTo>
                    <a:pt x="636" y="1"/>
                  </a:moveTo>
                  <a:cubicBezTo>
                    <a:pt x="580" y="1"/>
                    <a:pt x="433" y="109"/>
                    <a:pt x="285" y="257"/>
                  </a:cubicBezTo>
                  <a:cubicBezTo>
                    <a:pt x="118" y="424"/>
                    <a:pt x="1" y="591"/>
                    <a:pt x="34" y="624"/>
                  </a:cubicBezTo>
                  <a:cubicBezTo>
                    <a:pt x="37" y="626"/>
                    <a:pt x="40" y="626"/>
                    <a:pt x="43" y="626"/>
                  </a:cubicBezTo>
                  <a:cubicBezTo>
                    <a:pt x="90" y="626"/>
                    <a:pt x="231" y="528"/>
                    <a:pt x="402" y="357"/>
                  </a:cubicBezTo>
                  <a:cubicBezTo>
                    <a:pt x="569" y="190"/>
                    <a:pt x="686" y="23"/>
                    <a:pt x="652" y="6"/>
                  </a:cubicBezTo>
                  <a:cubicBezTo>
                    <a:pt x="649" y="2"/>
                    <a:pt x="64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9"/>
            <p:cNvSpPr/>
            <p:nvPr/>
          </p:nvSpPr>
          <p:spPr>
            <a:xfrm>
              <a:off x="4313137" y="4261437"/>
              <a:ext cx="186371" cy="311622"/>
            </a:xfrm>
            <a:custGeom>
              <a:avLst/>
              <a:gdLst/>
              <a:ahLst/>
              <a:cxnLst/>
              <a:rect l="l" t="t" r="r" b="b"/>
              <a:pathLst>
                <a:path w="5815" h="9723" extrusionOk="0">
                  <a:moveTo>
                    <a:pt x="3241" y="0"/>
                  </a:moveTo>
                  <a:lnTo>
                    <a:pt x="0" y="1755"/>
                  </a:lnTo>
                  <a:lnTo>
                    <a:pt x="150" y="2055"/>
                  </a:lnTo>
                  <a:cubicBezTo>
                    <a:pt x="835" y="3409"/>
                    <a:pt x="3693" y="8906"/>
                    <a:pt x="4461" y="9624"/>
                  </a:cubicBezTo>
                  <a:cubicBezTo>
                    <a:pt x="4531" y="9692"/>
                    <a:pt x="4586" y="9722"/>
                    <a:pt x="4627" y="9722"/>
                  </a:cubicBezTo>
                  <a:cubicBezTo>
                    <a:pt x="5092" y="9722"/>
                    <a:pt x="3910" y="5865"/>
                    <a:pt x="3910" y="5865"/>
                  </a:cubicBezTo>
                  <a:lnTo>
                    <a:pt x="5815" y="4779"/>
                  </a:lnTo>
                  <a:lnTo>
                    <a:pt x="3241"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a:off x="4313137" y="4316051"/>
              <a:ext cx="157750" cy="258163"/>
            </a:xfrm>
            <a:custGeom>
              <a:avLst/>
              <a:gdLst/>
              <a:ahLst/>
              <a:cxnLst/>
              <a:rect l="l" t="t" r="r" b="b"/>
              <a:pathLst>
                <a:path w="4922" h="8055" extrusionOk="0">
                  <a:moveTo>
                    <a:pt x="117" y="1"/>
                  </a:moveTo>
                  <a:lnTo>
                    <a:pt x="0" y="51"/>
                  </a:lnTo>
                  <a:cubicBezTo>
                    <a:pt x="1170" y="2574"/>
                    <a:pt x="4261" y="8004"/>
                    <a:pt x="4595" y="8054"/>
                  </a:cubicBezTo>
                  <a:cubicBezTo>
                    <a:pt x="4598" y="8054"/>
                    <a:pt x="4601" y="8055"/>
                    <a:pt x="4605" y="8055"/>
                  </a:cubicBezTo>
                  <a:cubicBezTo>
                    <a:pt x="4921" y="8055"/>
                    <a:pt x="4528" y="6433"/>
                    <a:pt x="4528" y="6433"/>
                  </a:cubicBezTo>
                  <a:cubicBezTo>
                    <a:pt x="4461" y="6326"/>
                    <a:pt x="4311" y="6294"/>
                    <a:pt x="4156" y="6294"/>
                  </a:cubicBezTo>
                  <a:cubicBezTo>
                    <a:pt x="3923" y="6294"/>
                    <a:pt x="3676" y="6367"/>
                    <a:pt x="3676" y="6367"/>
                  </a:cubicBezTo>
                  <a:lnTo>
                    <a:pt x="117" y="1"/>
                  </a:ln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9"/>
            <p:cNvSpPr/>
            <p:nvPr/>
          </p:nvSpPr>
          <p:spPr>
            <a:xfrm>
              <a:off x="4315252" y="4313391"/>
              <a:ext cx="146244" cy="256528"/>
            </a:xfrm>
            <a:custGeom>
              <a:avLst/>
              <a:gdLst/>
              <a:ahLst/>
              <a:cxnLst/>
              <a:rect l="l" t="t" r="r" b="b"/>
              <a:pathLst>
                <a:path w="4563" h="8004" extrusionOk="0">
                  <a:moveTo>
                    <a:pt x="1" y="0"/>
                  </a:moveTo>
                  <a:cubicBezTo>
                    <a:pt x="18" y="33"/>
                    <a:pt x="34" y="67"/>
                    <a:pt x="51" y="84"/>
                  </a:cubicBezTo>
                  <a:cubicBezTo>
                    <a:pt x="51" y="50"/>
                    <a:pt x="34" y="33"/>
                    <a:pt x="1" y="0"/>
                  </a:cubicBezTo>
                  <a:close/>
                  <a:moveTo>
                    <a:pt x="51" y="84"/>
                  </a:moveTo>
                  <a:lnTo>
                    <a:pt x="51" y="84"/>
                  </a:lnTo>
                  <a:cubicBezTo>
                    <a:pt x="84" y="167"/>
                    <a:pt x="118" y="251"/>
                    <a:pt x="168" y="334"/>
                  </a:cubicBezTo>
                  <a:cubicBezTo>
                    <a:pt x="285" y="568"/>
                    <a:pt x="435" y="869"/>
                    <a:pt x="619" y="1220"/>
                  </a:cubicBezTo>
                  <a:cubicBezTo>
                    <a:pt x="1020" y="1972"/>
                    <a:pt x="1571" y="2991"/>
                    <a:pt x="2206" y="4110"/>
                  </a:cubicBezTo>
                  <a:cubicBezTo>
                    <a:pt x="2841" y="5213"/>
                    <a:pt x="3443" y="6216"/>
                    <a:pt x="3877" y="6934"/>
                  </a:cubicBezTo>
                  <a:lnTo>
                    <a:pt x="4412" y="7786"/>
                  </a:lnTo>
                  <a:cubicBezTo>
                    <a:pt x="4462" y="7870"/>
                    <a:pt x="4512" y="7937"/>
                    <a:pt x="4562" y="8003"/>
                  </a:cubicBezTo>
                  <a:cubicBezTo>
                    <a:pt x="4529" y="7937"/>
                    <a:pt x="4479" y="7853"/>
                    <a:pt x="4429" y="7770"/>
                  </a:cubicBezTo>
                  <a:cubicBezTo>
                    <a:pt x="4295" y="7536"/>
                    <a:pt x="4128" y="7252"/>
                    <a:pt x="3911" y="6917"/>
                  </a:cubicBezTo>
                  <a:cubicBezTo>
                    <a:pt x="3493" y="6182"/>
                    <a:pt x="2891" y="5196"/>
                    <a:pt x="2256" y="4077"/>
                  </a:cubicBezTo>
                  <a:cubicBezTo>
                    <a:pt x="1622" y="2957"/>
                    <a:pt x="1070" y="1938"/>
                    <a:pt x="669" y="1203"/>
                  </a:cubicBezTo>
                  <a:lnTo>
                    <a:pt x="185" y="318"/>
                  </a:lnTo>
                  <a:lnTo>
                    <a:pt x="51" y="8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9"/>
            <p:cNvSpPr/>
            <p:nvPr/>
          </p:nvSpPr>
          <p:spPr>
            <a:xfrm>
              <a:off x="4428805" y="4516940"/>
              <a:ext cx="32146" cy="5320"/>
            </a:xfrm>
            <a:custGeom>
              <a:avLst/>
              <a:gdLst/>
              <a:ahLst/>
              <a:cxnLst/>
              <a:rect l="l" t="t" r="r" b="b"/>
              <a:pathLst>
                <a:path w="1003" h="166" extrusionOk="0">
                  <a:moveTo>
                    <a:pt x="491" y="0"/>
                  </a:moveTo>
                  <a:cubicBezTo>
                    <a:pt x="319" y="0"/>
                    <a:pt x="147" y="50"/>
                    <a:pt x="0" y="149"/>
                  </a:cubicBezTo>
                  <a:cubicBezTo>
                    <a:pt x="148" y="94"/>
                    <a:pt x="306" y="69"/>
                    <a:pt x="465" y="69"/>
                  </a:cubicBezTo>
                  <a:cubicBezTo>
                    <a:pt x="648" y="69"/>
                    <a:pt x="833" y="103"/>
                    <a:pt x="1003" y="165"/>
                  </a:cubicBezTo>
                  <a:cubicBezTo>
                    <a:pt x="849" y="55"/>
                    <a:pt x="670" y="0"/>
                    <a:pt x="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4425568" y="4462423"/>
              <a:ext cx="17724" cy="2756"/>
            </a:xfrm>
            <a:custGeom>
              <a:avLst/>
              <a:gdLst/>
              <a:ahLst/>
              <a:cxnLst/>
              <a:rect l="l" t="t" r="r" b="b"/>
              <a:pathLst>
                <a:path w="553" h="86" extrusionOk="0">
                  <a:moveTo>
                    <a:pt x="166" y="1"/>
                  </a:moveTo>
                  <a:cubicBezTo>
                    <a:pt x="113" y="1"/>
                    <a:pt x="60" y="9"/>
                    <a:pt x="1" y="28"/>
                  </a:cubicBezTo>
                  <a:cubicBezTo>
                    <a:pt x="84" y="62"/>
                    <a:pt x="185" y="79"/>
                    <a:pt x="268" y="79"/>
                  </a:cubicBezTo>
                  <a:cubicBezTo>
                    <a:pt x="298" y="83"/>
                    <a:pt x="325" y="85"/>
                    <a:pt x="353" y="85"/>
                  </a:cubicBezTo>
                  <a:cubicBezTo>
                    <a:pt x="419" y="85"/>
                    <a:pt x="481" y="74"/>
                    <a:pt x="552" y="62"/>
                  </a:cubicBezTo>
                  <a:cubicBezTo>
                    <a:pt x="490" y="24"/>
                    <a:pt x="417" y="5"/>
                    <a:pt x="350" y="5"/>
                  </a:cubicBezTo>
                  <a:cubicBezTo>
                    <a:pt x="328" y="5"/>
                    <a:pt x="306" y="8"/>
                    <a:pt x="285" y="12"/>
                  </a:cubicBezTo>
                  <a:cubicBezTo>
                    <a:pt x="243" y="5"/>
                    <a:pt x="205" y="1"/>
                    <a:pt x="1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4425055" y="4447039"/>
              <a:ext cx="14487" cy="5256"/>
            </a:xfrm>
            <a:custGeom>
              <a:avLst/>
              <a:gdLst/>
              <a:ahLst/>
              <a:cxnLst/>
              <a:rect l="l" t="t" r="r" b="b"/>
              <a:pathLst>
                <a:path w="452" h="164" extrusionOk="0">
                  <a:moveTo>
                    <a:pt x="30" y="1"/>
                  </a:moveTo>
                  <a:cubicBezTo>
                    <a:pt x="15" y="1"/>
                    <a:pt x="5" y="3"/>
                    <a:pt x="0" y="7"/>
                  </a:cubicBezTo>
                  <a:cubicBezTo>
                    <a:pt x="0" y="24"/>
                    <a:pt x="100" y="74"/>
                    <a:pt x="217" y="107"/>
                  </a:cubicBezTo>
                  <a:cubicBezTo>
                    <a:pt x="305" y="145"/>
                    <a:pt x="383" y="164"/>
                    <a:pt x="424" y="164"/>
                  </a:cubicBezTo>
                  <a:cubicBezTo>
                    <a:pt x="438" y="164"/>
                    <a:pt x="447" y="162"/>
                    <a:pt x="451" y="158"/>
                  </a:cubicBezTo>
                  <a:cubicBezTo>
                    <a:pt x="451" y="141"/>
                    <a:pt x="351" y="91"/>
                    <a:pt x="234" y="41"/>
                  </a:cubicBezTo>
                  <a:cubicBezTo>
                    <a:pt x="148" y="16"/>
                    <a:pt x="72" y="1"/>
                    <a:pt x="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9"/>
            <p:cNvSpPr/>
            <p:nvPr/>
          </p:nvSpPr>
          <p:spPr>
            <a:xfrm>
              <a:off x="4435215" y="4431174"/>
              <a:ext cx="9134" cy="16153"/>
            </a:xfrm>
            <a:custGeom>
              <a:avLst/>
              <a:gdLst/>
              <a:ahLst/>
              <a:cxnLst/>
              <a:rect l="l" t="t" r="r" b="b"/>
              <a:pathLst>
                <a:path w="285" h="504" extrusionOk="0">
                  <a:moveTo>
                    <a:pt x="1" y="1"/>
                  </a:moveTo>
                  <a:cubicBezTo>
                    <a:pt x="17" y="101"/>
                    <a:pt x="51" y="185"/>
                    <a:pt x="118" y="268"/>
                  </a:cubicBezTo>
                  <a:cubicBezTo>
                    <a:pt x="180" y="393"/>
                    <a:pt x="257" y="504"/>
                    <a:pt x="281" y="504"/>
                  </a:cubicBezTo>
                  <a:cubicBezTo>
                    <a:pt x="282" y="504"/>
                    <a:pt x="284" y="503"/>
                    <a:pt x="285" y="502"/>
                  </a:cubicBezTo>
                  <a:cubicBezTo>
                    <a:pt x="268" y="402"/>
                    <a:pt x="218" y="318"/>
                    <a:pt x="168" y="235"/>
                  </a:cubicBezTo>
                  <a:cubicBezTo>
                    <a:pt x="84" y="101"/>
                    <a:pt x="17" y="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4443773" y="4422617"/>
              <a:ext cx="9134" cy="18845"/>
            </a:xfrm>
            <a:custGeom>
              <a:avLst/>
              <a:gdLst/>
              <a:ahLst/>
              <a:cxnLst/>
              <a:rect l="l" t="t" r="r" b="b"/>
              <a:pathLst>
                <a:path w="285" h="588" extrusionOk="0">
                  <a:moveTo>
                    <a:pt x="1" y="1"/>
                  </a:moveTo>
                  <a:cubicBezTo>
                    <a:pt x="1" y="118"/>
                    <a:pt x="18" y="235"/>
                    <a:pt x="84" y="335"/>
                  </a:cubicBezTo>
                  <a:cubicBezTo>
                    <a:pt x="146" y="490"/>
                    <a:pt x="252" y="587"/>
                    <a:pt x="280" y="587"/>
                  </a:cubicBezTo>
                  <a:cubicBezTo>
                    <a:pt x="282" y="587"/>
                    <a:pt x="284" y="587"/>
                    <a:pt x="285" y="585"/>
                  </a:cubicBezTo>
                  <a:cubicBezTo>
                    <a:pt x="235" y="485"/>
                    <a:pt x="201" y="402"/>
                    <a:pt x="135" y="301"/>
                  </a:cubicBezTo>
                  <a:cubicBezTo>
                    <a:pt x="101" y="201"/>
                    <a:pt x="51" y="101"/>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4440023" y="4461141"/>
              <a:ext cx="29486" cy="24166"/>
            </a:xfrm>
            <a:custGeom>
              <a:avLst/>
              <a:gdLst/>
              <a:ahLst/>
              <a:cxnLst/>
              <a:rect l="l" t="t" r="r" b="b"/>
              <a:pathLst>
                <a:path w="920" h="754" extrusionOk="0">
                  <a:moveTo>
                    <a:pt x="176" y="73"/>
                  </a:moveTo>
                  <a:cubicBezTo>
                    <a:pt x="235" y="73"/>
                    <a:pt x="293" y="77"/>
                    <a:pt x="352" y="85"/>
                  </a:cubicBezTo>
                  <a:cubicBezTo>
                    <a:pt x="469" y="102"/>
                    <a:pt x="569" y="152"/>
                    <a:pt x="669" y="236"/>
                  </a:cubicBezTo>
                  <a:cubicBezTo>
                    <a:pt x="770" y="336"/>
                    <a:pt x="836" y="469"/>
                    <a:pt x="853" y="620"/>
                  </a:cubicBezTo>
                  <a:cubicBezTo>
                    <a:pt x="842" y="664"/>
                    <a:pt x="809" y="687"/>
                    <a:pt x="768" y="687"/>
                  </a:cubicBezTo>
                  <a:cubicBezTo>
                    <a:pt x="747" y="687"/>
                    <a:pt x="725" y="681"/>
                    <a:pt x="703" y="670"/>
                  </a:cubicBezTo>
                  <a:cubicBezTo>
                    <a:pt x="653" y="637"/>
                    <a:pt x="586" y="586"/>
                    <a:pt x="536" y="536"/>
                  </a:cubicBezTo>
                  <a:cubicBezTo>
                    <a:pt x="452" y="453"/>
                    <a:pt x="352" y="369"/>
                    <a:pt x="268" y="269"/>
                  </a:cubicBezTo>
                  <a:cubicBezTo>
                    <a:pt x="205" y="190"/>
                    <a:pt x="156" y="122"/>
                    <a:pt x="123" y="74"/>
                  </a:cubicBezTo>
                  <a:lnTo>
                    <a:pt x="123" y="74"/>
                  </a:lnTo>
                  <a:cubicBezTo>
                    <a:pt x="141" y="73"/>
                    <a:pt x="159" y="73"/>
                    <a:pt x="176" y="73"/>
                  </a:cubicBezTo>
                  <a:close/>
                  <a:moveTo>
                    <a:pt x="69" y="0"/>
                  </a:moveTo>
                  <a:cubicBezTo>
                    <a:pt x="68" y="0"/>
                    <a:pt x="68" y="1"/>
                    <a:pt x="68" y="2"/>
                  </a:cubicBezTo>
                  <a:cubicBezTo>
                    <a:pt x="74" y="19"/>
                    <a:pt x="81" y="37"/>
                    <a:pt x="89" y="55"/>
                  </a:cubicBezTo>
                  <a:lnTo>
                    <a:pt x="89" y="55"/>
                  </a:lnTo>
                  <a:cubicBezTo>
                    <a:pt x="30" y="71"/>
                    <a:pt x="1" y="85"/>
                    <a:pt x="1" y="85"/>
                  </a:cubicBezTo>
                  <a:cubicBezTo>
                    <a:pt x="33" y="81"/>
                    <a:pt x="65" y="77"/>
                    <a:pt x="98" y="75"/>
                  </a:cubicBezTo>
                  <a:lnTo>
                    <a:pt x="98" y="75"/>
                  </a:lnTo>
                  <a:cubicBezTo>
                    <a:pt x="134" y="151"/>
                    <a:pt x="184" y="227"/>
                    <a:pt x="235" y="302"/>
                  </a:cubicBezTo>
                  <a:cubicBezTo>
                    <a:pt x="318" y="403"/>
                    <a:pt x="402" y="503"/>
                    <a:pt x="502" y="586"/>
                  </a:cubicBezTo>
                  <a:cubicBezTo>
                    <a:pt x="552" y="637"/>
                    <a:pt x="619" y="687"/>
                    <a:pt x="686" y="720"/>
                  </a:cubicBezTo>
                  <a:cubicBezTo>
                    <a:pt x="719" y="753"/>
                    <a:pt x="770" y="753"/>
                    <a:pt x="820" y="753"/>
                  </a:cubicBezTo>
                  <a:cubicBezTo>
                    <a:pt x="870" y="737"/>
                    <a:pt x="903" y="687"/>
                    <a:pt x="920" y="637"/>
                  </a:cubicBezTo>
                  <a:cubicBezTo>
                    <a:pt x="903" y="319"/>
                    <a:pt x="653" y="68"/>
                    <a:pt x="352" y="35"/>
                  </a:cubicBezTo>
                  <a:cubicBezTo>
                    <a:pt x="317" y="28"/>
                    <a:pt x="283" y="24"/>
                    <a:pt x="248" y="24"/>
                  </a:cubicBezTo>
                  <a:cubicBezTo>
                    <a:pt x="201" y="24"/>
                    <a:pt x="154" y="32"/>
                    <a:pt x="106" y="50"/>
                  </a:cubicBezTo>
                  <a:lnTo>
                    <a:pt x="106" y="50"/>
                  </a:lnTo>
                  <a:cubicBezTo>
                    <a:pt x="84" y="18"/>
                    <a:pt x="72"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9"/>
            <p:cNvSpPr/>
            <p:nvPr/>
          </p:nvSpPr>
          <p:spPr>
            <a:xfrm>
              <a:off x="4442170" y="4441815"/>
              <a:ext cx="16121" cy="22082"/>
            </a:xfrm>
            <a:custGeom>
              <a:avLst/>
              <a:gdLst/>
              <a:ahLst/>
              <a:cxnLst/>
              <a:rect l="l" t="t" r="r" b="b"/>
              <a:pathLst>
                <a:path w="503" h="689" extrusionOk="0">
                  <a:moveTo>
                    <a:pt x="344" y="1"/>
                  </a:moveTo>
                  <a:cubicBezTo>
                    <a:pt x="309" y="1"/>
                    <a:pt x="275" y="13"/>
                    <a:pt x="251" y="37"/>
                  </a:cubicBezTo>
                  <a:cubicBezTo>
                    <a:pt x="201" y="70"/>
                    <a:pt x="168" y="103"/>
                    <a:pt x="151" y="153"/>
                  </a:cubicBezTo>
                  <a:cubicBezTo>
                    <a:pt x="101" y="237"/>
                    <a:pt x="68" y="321"/>
                    <a:pt x="34" y="404"/>
                  </a:cubicBezTo>
                  <a:cubicBezTo>
                    <a:pt x="17" y="488"/>
                    <a:pt x="1" y="571"/>
                    <a:pt x="17" y="655"/>
                  </a:cubicBezTo>
                  <a:cubicBezTo>
                    <a:pt x="34" y="655"/>
                    <a:pt x="34" y="571"/>
                    <a:pt x="84" y="421"/>
                  </a:cubicBezTo>
                  <a:cubicBezTo>
                    <a:pt x="118" y="337"/>
                    <a:pt x="151" y="270"/>
                    <a:pt x="201" y="187"/>
                  </a:cubicBezTo>
                  <a:cubicBezTo>
                    <a:pt x="227" y="136"/>
                    <a:pt x="292" y="65"/>
                    <a:pt x="351" y="65"/>
                  </a:cubicBezTo>
                  <a:cubicBezTo>
                    <a:pt x="369" y="65"/>
                    <a:pt x="386" y="71"/>
                    <a:pt x="402" y="87"/>
                  </a:cubicBezTo>
                  <a:cubicBezTo>
                    <a:pt x="435" y="170"/>
                    <a:pt x="418" y="287"/>
                    <a:pt x="385" y="371"/>
                  </a:cubicBezTo>
                  <a:cubicBezTo>
                    <a:pt x="352" y="438"/>
                    <a:pt x="285" y="504"/>
                    <a:pt x="235" y="571"/>
                  </a:cubicBezTo>
                  <a:cubicBezTo>
                    <a:pt x="168" y="604"/>
                    <a:pt x="101" y="654"/>
                    <a:pt x="35" y="688"/>
                  </a:cubicBezTo>
                  <a:lnTo>
                    <a:pt x="35" y="688"/>
                  </a:lnTo>
                  <a:cubicBezTo>
                    <a:pt x="127" y="684"/>
                    <a:pt x="204" y="652"/>
                    <a:pt x="251" y="605"/>
                  </a:cubicBezTo>
                  <a:cubicBezTo>
                    <a:pt x="335" y="538"/>
                    <a:pt x="385" y="471"/>
                    <a:pt x="435" y="387"/>
                  </a:cubicBezTo>
                  <a:cubicBezTo>
                    <a:pt x="502" y="287"/>
                    <a:pt x="502" y="153"/>
                    <a:pt x="452" y="53"/>
                  </a:cubicBezTo>
                  <a:cubicBezTo>
                    <a:pt x="425" y="17"/>
                    <a:pt x="384" y="1"/>
                    <a:pt x="344" y="1"/>
                  </a:cubicBezTo>
                  <a:close/>
                  <a:moveTo>
                    <a:pt x="35" y="688"/>
                  </a:moveTo>
                  <a:lnTo>
                    <a:pt x="35" y="688"/>
                  </a:lnTo>
                  <a:cubicBezTo>
                    <a:pt x="29" y="688"/>
                    <a:pt x="23" y="688"/>
                    <a:pt x="17" y="688"/>
                  </a:cubicBezTo>
                  <a:lnTo>
                    <a:pt x="34" y="688"/>
                  </a:lnTo>
                  <a:cubicBezTo>
                    <a:pt x="34" y="688"/>
                    <a:pt x="35" y="688"/>
                    <a:pt x="35" y="68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9"/>
            <p:cNvSpPr/>
            <p:nvPr/>
          </p:nvSpPr>
          <p:spPr>
            <a:xfrm>
              <a:off x="4346308" y="4292494"/>
              <a:ext cx="29486" cy="79292"/>
            </a:xfrm>
            <a:custGeom>
              <a:avLst/>
              <a:gdLst/>
              <a:ahLst/>
              <a:cxnLst/>
              <a:rect l="l" t="t" r="r" b="b"/>
              <a:pathLst>
                <a:path w="920" h="2474" extrusionOk="0">
                  <a:moveTo>
                    <a:pt x="402" y="0"/>
                  </a:moveTo>
                  <a:cubicBezTo>
                    <a:pt x="385" y="17"/>
                    <a:pt x="485" y="134"/>
                    <a:pt x="586" y="368"/>
                  </a:cubicBezTo>
                  <a:cubicBezTo>
                    <a:pt x="853" y="970"/>
                    <a:pt x="736" y="1688"/>
                    <a:pt x="302" y="2189"/>
                  </a:cubicBezTo>
                  <a:cubicBezTo>
                    <a:pt x="135" y="2373"/>
                    <a:pt x="1" y="2457"/>
                    <a:pt x="18" y="2473"/>
                  </a:cubicBezTo>
                  <a:cubicBezTo>
                    <a:pt x="51" y="2457"/>
                    <a:pt x="84" y="2440"/>
                    <a:pt x="118" y="2406"/>
                  </a:cubicBezTo>
                  <a:cubicBezTo>
                    <a:pt x="185" y="2356"/>
                    <a:pt x="268" y="2289"/>
                    <a:pt x="335" y="2206"/>
                  </a:cubicBezTo>
                  <a:cubicBezTo>
                    <a:pt x="820" y="1705"/>
                    <a:pt x="920" y="970"/>
                    <a:pt x="636" y="351"/>
                  </a:cubicBezTo>
                  <a:cubicBezTo>
                    <a:pt x="586" y="251"/>
                    <a:pt x="536" y="168"/>
                    <a:pt x="469" y="84"/>
                  </a:cubicBezTo>
                  <a:cubicBezTo>
                    <a:pt x="435" y="34"/>
                    <a:pt x="402" y="0"/>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4372013" y="4382971"/>
              <a:ext cx="25223" cy="45030"/>
            </a:xfrm>
            <a:custGeom>
              <a:avLst/>
              <a:gdLst/>
              <a:ahLst/>
              <a:cxnLst/>
              <a:rect l="l" t="t" r="r" b="b"/>
              <a:pathLst>
                <a:path w="787" h="1405" extrusionOk="0">
                  <a:moveTo>
                    <a:pt x="2" y="1"/>
                  </a:moveTo>
                  <a:cubicBezTo>
                    <a:pt x="2" y="1"/>
                    <a:pt x="1" y="1"/>
                    <a:pt x="1" y="1"/>
                  </a:cubicBezTo>
                  <a:cubicBezTo>
                    <a:pt x="168" y="502"/>
                    <a:pt x="435" y="987"/>
                    <a:pt x="770" y="1405"/>
                  </a:cubicBezTo>
                  <a:cubicBezTo>
                    <a:pt x="786" y="1388"/>
                    <a:pt x="602" y="1087"/>
                    <a:pt x="385" y="703"/>
                  </a:cubicBezTo>
                  <a:cubicBezTo>
                    <a:pt x="173" y="328"/>
                    <a:pt x="25" y="1"/>
                    <a:pt x="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9"/>
            <p:cNvSpPr/>
            <p:nvPr/>
          </p:nvSpPr>
          <p:spPr>
            <a:xfrm>
              <a:off x="4347943" y="4353004"/>
              <a:ext cx="7500" cy="9230"/>
            </a:xfrm>
            <a:custGeom>
              <a:avLst/>
              <a:gdLst/>
              <a:ahLst/>
              <a:cxnLst/>
              <a:rect l="l" t="t" r="r" b="b"/>
              <a:pathLst>
                <a:path w="234" h="288" extrusionOk="0">
                  <a:moveTo>
                    <a:pt x="217" y="0"/>
                  </a:moveTo>
                  <a:cubicBezTo>
                    <a:pt x="201" y="0"/>
                    <a:pt x="167" y="67"/>
                    <a:pt x="117" y="134"/>
                  </a:cubicBezTo>
                  <a:cubicBezTo>
                    <a:pt x="50" y="201"/>
                    <a:pt x="0" y="268"/>
                    <a:pt x="17" y="285"/>
                  </a:cubicBezTo>
                  <a:cubicBezTo>
                    <a:pt x="19" y="287"/>
                    <a:pt x="22" y="288"/>
                    <a:pt x="26" y="288"/>
                  </a:cubicBezTo>
                  <a:cubicBezTo>
                    <a:pt x="51" y="288"/>
                    <a:pt x="109" y="240"/>
                    <a:pt x="167" y="168"/>
                  </a:cubicBezTo>
                  <a:cubicBezTo>
                    <a:pt x="234" y="84"/>
                    <a:pt x="234" y="0"/>
                    <a:pt x="2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9"/>
            <p:cNvSpPr/>
            <p:nvPr/>
          </p:nvSpPr>
          <p:spPr>
            <a:xfrm>
              <a:off x="4316625" y="4291949"/>
              <a:ext cx="54677" cy="80349"/>
            </a:xfrm>
            <a:custGeom>
              <a:avLst/>
              <a:gdLst/>
              <a:ahLst/>
              <a:cxnLst/>
              <a:rect l="l" t="t" r="r" b="b"/>
              <a:pathLst>
                <a:path w="1706" h="2507" extrusionOk="0">
                  <a:moveTo>
                    <a:pt x="1338" y="1"/>
                  </a:moveTo>
                  <a:lnTo>
                    <a:pt x="1" y="769"/>
                  </a:lnTo>
                  <a:lnTo>
                    <a:pt x="953" y="2507"/>
                  </a:lnTo>
                  <a:cubicBezTo>
                    <a:pt x="1321" y="2206"/>
                    <a:pt x="1555" y="1789"/>
                    <a:pt x="1622" y="1321"/>
                  </a:cubicBezTo>
                  <a:cubicBezTo>
                    <a:pt x="1705" y="853"/>
                    <a:pt x="1605" y="385"/>
                    <a:pt x="1338" y="1"/>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9"/>
            <p:cNvSpPr/>
            <p:nvPr/>
          </p:nvSpPr>
          <p:spPr>
            <a:xfrm>
              <a:off x="4360534" y="4333710"/>
              <a:ext cx="3782" cy="9166"/>
            </a:xfrm>
            <a:custGeom>
              <a:avLst/>
              <a:gdLst/>
              <a:ahLst/>
              <a:cxnLst/>
              <a:rect l="l" t="t" r="r" b="b"/>
              <a:pathLst>
                <a:path w="118" h="286" extrusionOk="0">
                  <a:moveTo>
                    <a:pt x="101" y="1"/>
                  </a:moveTo>
                  <a:cubicBezTo>
                    <a:pt x="84" y="1"/>
                    <a:pt x="51" y="51"/>
                    <a:pt x="34" y="135"/>
                  </a:cubicBezTo>
                  <a:cubicBezTo>
                    <a:pt x="1" y="218"/>
                    <a:pt x="1" y="285"/>
                    <a:pt x="18" y="285"/>
                  </a:cubicBezTo>
                  <a:cubicBezTo>
                    <a:pt x="34" y="285"/>
                    <a:pt x="68" y="235"/>
                    <a:pt x="101" y="151"/>
                  </a:cubicBezTo>
                  <a:cubicBezTo>
                    <a:pt x="118" y="68"/>
                    <a:pt x="118"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4360534" y="4313839"/>
              <a:ext cx="4295" cy="10352"/>
            </a:xfrm>
            <a:custGeom>
              <a:avLst/>
              <a:gdLst/>
              <a:ahLst/>
              <a:cxnLst/>
              <a:rect l="l" t="t" r="r" b="b"/>
              <a:pathLst>
                <a:path w="134" h="323" extrusionOk="0">
                  <a:moveTo>
                    <a:pt x="24" y="0"/>
                  </a:moveTo>
                  <a:cubicBezTo>
                    <a:pt x="22" y="0"/>
                    <a:pt x="19" y="1"/>
                    <a:pt x="18" y="3"/>
                  </a:cubicBezTo>
                  <a:cubicBezTo>
                    <a:pt x="1" y="19"/>
                    <a:pt x="34" y="86"/>
                    <a:pt x="51" y="170"/>
                  </a:cubicBezTo>
                  <a:cubicBezTo>
                    <a:pt x="68" y="253"/>
                    <a:pt x="68" y="320"/>
                    <a:pt x="84" y="320"/>
                  </a:cubicBezTo>
                  <a:cubicBezTo>
                    <a:pt x="86" y="322"/>
                    <a:pt x="87" y="322"/>
                    <a:pt x="89" y="322"/>
                  </a:cubicBezTo>
                  <a:cubicBezTo>
                    <a:pt x="107" y="322"/>
                    <a:pt x="133" y="245"/>
                    <a:pt x="118" y="153"/>
                  </a:cubicBezTo>
                  <a:cubicBezTo>
                    <a:pt x="103" y="63"/>
                    <a:pt x="48" y="0"/>
                    <a:pt x="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4356784" y="4300538"/>
              <a:ext cx="2179" cy="5897"/>
            </a:xfrm>
            <a:custGeom>
              <a:avLst/>
              <a:gdLst/>
              <a:ahLst/>
              <a:cxnLst/>
              <a:rect l="l" t="t" r="r" b="b"/>
              <a:pathLst>
                <a:path w="68" h="184" extrusionOk="0">
                  <a:moveTo>
                    <a:pt x="18" y="0"/>
                  </a:moveTo>
                  <a:cubicBezTo>
                    <a:pt x="1" y="17"/>
                    <a:pt x="1" y="50"/>
                    <a:pt x="1" y="100"/>
                  </a:cubicBezTo>
                  <a:cubicBezTo>
                    <a:pt x="18" y="150"/>
                    <a:pt x="34" y="184"/>
                    <a:pt x="51" y="184"/>
                  </a:cubicBezTo>
                  <a:cubicBezTo>
                    <a:pt x="68" y="184"/>
                    <a:pt x="68" y="134"/>
                    <a:pt x="68" y="84"/>
                  </a:cubicBezTo>
                  <a:cubicBezTo>
                    <a:pt x="68" y="33"/>
                    <a:pt x="34"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5317744" y="4539375"/>
              <a:ext cx="326141" cy="132206"/>
            </a:xfrm>
            <a:custGeom>
              <a:avLst/>
              <a:gdLst/>
              <a:ahLst/>
              <a:cxnLst/>
              <a:rect l="l" t="t" r="r" b="b"/>
              <a:pathLst>
                <a:path w="10176" h="4125" extrusionOk="0">
                  <a:moveTo>
                    <a:pt x="217" y="0"/>
                  </a:moveTo>
                  <a:lnTo>
                    <a:pt x="0" y="3676"/>
                  </a:lnTo>
                  <a:lnTo>
                    <a:pt x="334" y="3709"/>
                  </a:lnTo>
                  <a:cubicBezTo>
                    <a:pt x="1514" y="3814"/>
                    <a:pt x="5572" y="4125"/>
                    <a:pt x="7759" y="4125"/>
                  </a:cubicBezTo>
                  <a:cubicBezTo>
                    <a:pt x="8360" y="4125"/>
                    <a:pt x="8820" y="4101"/>
                    <a:pt x="9040" y="4044"/>
                  </a:cubicBezTo>
                  <a:cubicBezTo>
                    <a:pt x="10176" y="3743"/>
                    <a:pt x="5564" y="2523"/>
                    <a:pt x="5564" y="2523"/>
                  </a:cubicBezTo>
                  <a:lnTo>
                    <a:pt x="5631" y="334"/>
                  </a:lnTo>
                  <a:lnTo>
                    <a:pt x="21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5317744" y="4605238"/>
              <a:ext cx="63747" cy="53043"/>
            </a:xfrm>
            <a:custGeom>
              <a:avLst/>
              <a:gdLst/>
              <a:ahLst/>
              <a:cxnLst/>
              <a:rect l="l" t="t" r="r" b="b"/>
              <a:pathLst>
                <a:path w="1989" h="1655" extrusionOk="0">
                  <a:moveTo>
                    <a:pt x="67" y="0"/>
                  </a:moveTo>
                  <a:lnTo>
                    <a:pt x="0" y="1537"/>
                  </a:lnTo>
                  <a:lnTo>
                    <a:pt x="1989" y="1654"/>
                  </a:lnTo>
                  <a:cubicBezTo>
                    <a:pt x="1922" y="1186"/>
                    <a:pt x="1688" y="752"/>
                    <a:pt x="1320" y="451"/>
                  </a:cubicBezTo>
                  <a:cubicBezTo>
                    <a:pt x="969" y="151"/>
                    <a:pt x="518" y="0"/>
                    <a:pt x="67" y="0"/>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5317744" y="4642191"/>
              <a:ext cx="302039" cy="28909"/>
            </a:xfrm>
            <a:custGeom>
              <a:avLst/>
              <a:gdLst/>
              <a:ahLst/>
              <a:cxnLst/>
              <a:rect l="l" t="t" r="r" b="b"/>
              <a:pathLst>
                <a:path w="9424" h="902" extrusionOk="0">
                  <a:moveTo>
                    <a:pt x="7820" y="0"/>
                  </a:moveTo>
                  <a:cubicBezTo>
                    <a:pt x="7486" y="0"/>
                    <a:pt x="7302" y="685"/>
                    <a:pt x="7302" y="685"/>
                  </a:cubicBezTo>
                  <a:lnTo>
                    <a:pt x="0" y="334"/>
                  </a:lnTo>
                  <a:lnTo>
                    <a:pt x="0" y="468"/>
                  </a:lnTo>
                  <a:cubicBezTo>
                    <a:pt x="1914" y="713"/>
                    <a:pt x="5548" y="901"/>
                    <a:pt x="7634" y="901"/>
                  </a:cubicBezTo>
                  <a:cubicBezTo>
                    <a:pt x="8534" y="901"/>
                    <a:pt x="9146" y="866"/>
                    <a:pt x="9207" y="785"/>
                  </a:cubicBezTo>
                  <a:cubicBezTo>
                    <a:pt x="9424" y="535"/>
                    <a:pt x="7820" y="0"/>
                    <a:pt x="7820" y="0"/>
                  </a:cubicBezTo>
                  <a:close/>
                </a:path>
              </a:pathLst>
            </a:custGeom>
            <a:solidFill>
              <a:srgbClr val="FFFFFF">
                <a:alpha val="5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9"/>
            <p:cNvSpPr/>
            <p:nvPr/>
          </p:nvSpPr>
          <p:spPr>
            <a:xfrm>
              <a:off x="5315052" y="4652896"/>
              <a:ext cx="298321" cy="13205"/>
            </a:xfrm>
            <a:custGeom>
              <a:avLst/>
              <a:gdLst/>
              <a:ahLst/>
              <a:cxnLst/>
              <a:rect l="l" t="t" r="r" b="b"/>
              <a:pathLst>
                <a:path w="9308" h="412" extrusionOk="0">
                  <a:moveTo>
                    <a:pt x="1" y="0"/>
                  </a:moveTo>
                  <a:cubicBezTo>
                    <a:pt x="34" y="0"/>
                    <a:pt x="68" y="17"/>
                    <a:pt x="101" y="17"/>
                  </a:cubicBezTo>
                  <a:cubicBezTo>
                    <a:pt x="185" y="17"/>
                    <a:pt x="268" y="34"/>
                    <a:pt x="368" y="34"/>
                  </a:cubicBezTo>
                  <a:lnTo>
                    <a:pt x="1371" y="117"/>
                  </a:lnTo>
                  <a:cubicBezTo>
                    <a:pt x="2206" y="184"/>
                    <a:pt x="3359" y="251"/>
                    <a:pt x="4646" y="301"/>
                  </a:cubicBezTo>
                  <a:cubicBezTo>
                    <a:pt x="5932" y="351"/>
                    <a:pt x="7102" y="368"/>
                    <a:pt x="7937" y="385"/>
                  </a:cubicBezTo>
                  <a:lnTo>
                    <a:pt x="8940" y="385"/>
                  </a:lnTo>
                  <a:cubicBezTo>
                    <a:pt x="9040" y="368"/>
                    <a:pt x="9124" y="368"/>
                    <a:pt x="9207" y="368"/>
                  </a:cubicBezTo>
                  <a:cubicBezTo>
                    <a:pt x="9215" y="399"/>
                    <a:pt x="9237" y="412"/>
                    <a:pt x="9259" y="412"/>
                  </a:cubicBezTo>
                  <a:cubicBezTo>
                    <a:pt x="9283" y="412"/>
                    <a:pt x="9307" y="395"/>
                    <a:pt x="9307" y="368"/>
                  </a:cubicBezTo>
                  <a:cubicBezTo>
                    <a:pt x="9307" y="332"/>
                    <a:pt x="9283" y="315"/>
                    <a:pt x="9259" y="315"/>
                  </a:cubicBezTo>
                  <a:cubicBezTo>
                    <a:pt x="9237" y="315"/>
                    <a:pt x="9215" y="328"/>
                    <a:pt x="9207" y="351"/>
                  </a:cubicBezTo>
                  <a:lnTo>
                    <a:pt x="8940" y="351"/>
                  </a:lnTo>
                  <a:lnTo>
                    <a:pt x="7937" y="334"/>
                  </a:lnTo>
                  <a:cubicBezTo>
                    <a:pt x="7102" y="318"/>
                    <a:pt x="5932" y="284"/>
                    <a:pt x="4646" y="234"/>
                  </a:cubicBezTo>
                  <a:cubicBezTo>
                    <a:pt x="3376" y="184"/>
                    <a:pt x="2206" y="134"/>
                    <a:pt x="1371" y="67"/>
                  </a:cubicBezTo>
                  <a:lnTo>
                    <a:pt x="368" y="17"/>
                  </a:lnTo>
                  <a:lnTo>
                    <a:pt x="1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9"/>
            <p:cNvSpPr/>
            <p:nvPr/>
          </p:nvSpPr>
          <p:spPr>
            <a:xfrm>
              <a:off x="5551228" y="4640044"/>
              <a:ext cx="18236" cy="26794"/>
            </a:xfrm>
            <a:custGeom>
              <a:avLst/>
              <a:gdLst/>
              <a:ahLst/>
              <a:cxnLst/>
              <a:rect l="l" t="t" r="r" b="b"/>
              <a:pathLst>
                <a:path w="569" h="836" extrusionOk="0">
                  <a:moveTo>
                    <a:pt x="568" y="0"/>
                  </a:moveTo>
                  <a:lnTo>
                    <a:pt x="568" y="0"/>
                  </a:lnTo>
                  <a:cubicBezTo>
                    <a:pt x="234" y="134"/>
                    <a:pt x="0" y="468"/>
                    <a:pt x="17" y="836"/>
                  </a:cubicBezTo>
                  <a:cubicBezTo>
                    <a:pt x="84" y="502"/>
                    <a:pt x="284" y="201"/>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9"/>
            <p:cNvSpPr/>
            <p:nvPr/>
          </p:nvSpPr>
          <p:spPr>
            <a:xfrm>
              <a:off x="5500333" y="4624436"/>
              <a:ext cx="10769" cy="14070"/>
            </a:xfrm>
            <a:custGeom>
              <a:avLst/>
              <a:gdLst/>
              <a:ahLst/>
              <a:cxnLst/>
              <a:rect l="l" t="t" r="r" b="b"/>
              <a:pathLst>
                <a:path w="336" h="439" extrusionOk="0">
                  <a:moveTo>
                    <a:pt x="313" y="1"/>
                  </a:moveTo>
                  <a:cubicBezTo>
                    <a:pt x="287" y="1"/>
                    <a:pt x="211" y="81"/>
                    <a:pt x="135" y="203"/>
                  </a:cubicBezTo>
                  <a:cubicBezTo>
                    <a:pt x="51" y="320"/>
                    <a:pt x="1" y="437"/>
                    <a:pt x="18" y="437"/>
                  </a:cubicBezTo>
                  <a:cubicBezTo>
                    <a:pt x="19" y="438"/>
                    <a:pt x="20" y="439"/>
                    <a:pt x="22" y="439"/>
                  </a:cubicBezTo>
                  <a:cubicBezTo>
                    <a:pt x="47" y="439"/>
                    <a:pt x="124" y="345"/>
                    <a:pt x="201" y="237"/>
                  </a:cubicBezTo>
                  <a:cubicBezTo>
                    <a:pt x="285" y="120"/>
                    <a:pt x="335" y="3"/>
                    <a:pt x="318" y="3"/>
                  </a:cubicBezTo>
                  <a:cubicBezTo>
                    <a:pt x="317" y="1"/>
                    <a:pt x="315" y="1"/>
                    <a:pt x="3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5486423" y="4621199"/>
              <a:ext cx="12339" cy="9327"/>
            </a:xfrm>
            <a:custGeom>
              <a:avLst/>
              <a:gdLst/>
              <a:ahLst/>
              <a:cxnLst/>
              <a:rect l="l" t="t" r="r" b="b"/>
              <a:pathLst>
                <a:path w="385" h="291" extrusionOk="0">
                  <a:moveTo>
                    <a:pt x="358" y="0"/>
                  </a:moveTo>
                  <a:cubicBezTo>
                    <a:pt x="330" y="0"/>
                    <a:pt x="255" y="48"/>
                    <a:pt x="168" y="120"/>
                  </a:cubicBezTo>
                  <a:cubicBezTo>
                    <a:pt x="67" y="204"/>
                    <a:pt x="0" y="271"/>
                    <a:pt x="17" y="287"/>
                  </a:cubicBezTo>
                  <a:cubicBezTo>
                    <a:pt x="19" y="290"/>
                    <a:pt x="23" y="291"/>
                    <a:pt x="27" y="291"/>
                  </a:cubicBezTo>
                  <a:cubicBezTo>
                    <a:pt x="56" y="291"/>
                    <a:pt x="130" y="243"/>
                    <a:pt x="218" y="171"/>
                  </a:cubicBezTo>
                  <a:cubicBezTo>
                    <a:pt x="318" y="87"/>
                    <a:pt x="385" y="3"/>
                    <a:pt x="368" y="3"/>
                  </a:cubicBezTo>
                  <a:cubicBezTo>
                    <a:pt x="366" y="1"/>
                    <a:pt x="363" y="0"/>
                    <a:pt x="3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5475718" y="4601488"/>
              <a:ext cx="20897" cy="3814"/>
            </a:xfrm>
            <a:custGeom>
              <a:avLst/>
              <a:gdLst/>
              <a:ahLst/>
              <a:cxnLst/>
              <a:rect l="l" t="t" r="r" b="b"/>
              <a:pathLst>
                <a:path w="652" h="119" extrusionOk="0">
                  <a:moveTo>
                    <a:pt x="0" y="0"/>
                  </a:moveTo>
                  <a:lnTo>
                    <a:pt x="0" y="17"/>
                  </a:lnTo>
                  <a:cubicBezTo>
                    <a:pt x="130" y="82"/>
                    <a:pt x="273" y="119"/>
                    <a:pt x="417" y="119"/>
                  </a:cubicBezTo>
                  <a:cubicBezTo>
                    <a:pt x="496" y="119"/>
                    <a:pt x="575" y="107"/>
                    <a:pt x="652" y="84"/>
                  </a:cubicBezTo>
                  <a:cubicBezTo>
                    <a:pt x="552" y="67"/>
                    <a:pt x="435" y="50"/>
                    <a:pt x="334" y="50"/>
                  </a:cubicBezTo>
                  <a:cubicBezTo>
                    <a:pt x="218" y="17"/>
                    <a:pt x="117" y="1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9"/>
            <p:cNvSpPr/>
            <p:nvPr/>
          </p:nvSpPr>
          <p:spPr>
            <a:xfrm>
              <a:off x="5507320" y="4608539"/>
              <a:ext cx="33749" cy="18140"/>
            </a:xfrm>
            <a:custGeom>
              <a:avLst/>
              <a:gdLst/>
              <a:ahLst/>
              <a:cxnLst/>
              <a:rect l="l" t="t" r="r" b="b"/>
              <a:pathLst>
                <a:path w="1053" h="566" extrusionOk="0">
                  <a:moveTo>
                    <a:pt x="673" y="64"/>
                  </a:moveTo>
                  <a:cubicBezTo>
                    <a:pt x="767" y="64"/>
                    <a:pt x="863" y="87"/>
                    <a:pt x="953" y="131"/>
                  </a:cubicBezTo>
                  <a:cubicBezTo>
                    <a:pt x="1003" y="181"/>
                    <a:pt x="986" y="231"/>
                    <a:pt x="919" y="265"/>
                  </a:cubicBezTo>
                  <a:cubicBezTo>
                    <a:pt x="852" y="298"/>
                    <a:pt x="785" y="332"/>
                    <a:pt x="719" y="348"/>
                  </a:cubicBezTo>
                  <a:cubicBezTo>
                    <a:pt x="602" y="382"/>
                    <a:pt x="468" y="415"/>
                    <a:pt x="351" y="432"/>
                  </a:cubicBezTo>
                  <a:cubicBezTo>
                    <a:pt x="242" y="449"/>
                    <a:pt x="154" y="453"/>
                    <a:pt x="93" y="455"/>
                  </a:cubicBezTo>
                  <a:lnTo>
                    <a:pt x="93" y="455"/>
                  </a:lnTo>
                  <a:cubicBezTo>
                    <a:pt x="128" y="384"/>
                    <a:pt x="173" y="321"/>
                    <a:pt x="217" y="265"/>
                  </a:cubicBezTo>
                  <a:cubicBezTo>
                    <a:pt x="301" y="181"/>
                    <a:pt x="418" y="114"/>
                    <a:pt x="535" y="81"/>
                  </a:cubicBezTo>
                  <a:cubicBezTo>
                    <a:pt x="579" y="70"/>
                    <a:pt x="626" y="64"/>
                    <a:pt x="673" y="64"/>
                  </a:cubicBezTo>
                  <a:close/>
                  <a:moveTo>
                    <a:pt x="680" y="1"/>
                  </a:moveTo>
                  <a:cubicBezTo>
                    <a:pt x="495" y="1"/>
                    <a:pt x="312" y="82"/>
                    <a:pt x="184" y="231"/>
                  </a:cubicBezTo>
                  <a:cubicBezTo>
                    <a:pt x="136" y="296"/>
                    <a:pt x="88" y="375"/>
                    <a:pt x="69" y="456"/>
                  </a:cubicBezTo>
                  <a:lnTo>
                    <a:pt x="69" y="456"/>
                  </a:lnTo>
                  <a:cubicBezTo>
                    <a:pt x="24" y="457"/>
                    <a:pt x="0" y="458"/>
                    <a:pt x="0" y="465"/>
                  </a:cubicBezTo>
                  <a:cubicBezTo>
                    <a:pt x="22" y="468"/>
                    <a:pt x="43" y="471"/>
                    <a:pt x="65" y="474"/>
                  </a:cubicBezTo>
                  <a:lnTo>
                    <a:pt x="65" y="474"/>
                  </a:lnTo>
                  <a:cubicBezTo>
                    <a:pt x="50" y="535"/>
                    <a:pt x="50" y="566"/>
                    <a:pt x="50" y="566"/>
                  </a:cubicBezTo>
                  <a:cubicBezTo>
                    <a:pt x="59" y="535"/>
                    <a:pt x="70" y="505"/>
                    <a:pt x="83" y="477"/>
                  </a:cubicBezTo>
                  <a:lnTo>
                    <a:pt x="83" y="477"/>
                  </a:lnTo>
                  <a:cubicBezTo>
                    <a:pt x="138" y="484"/>
                    <a:pt x="193" y="489"/>
                    <a:pt x="248" y="489"/>
                  </a:cubicBezTo>
                  <a:cubicBezTo>
                    <a:pt x="282" y="489"/>
                    <a:pt x="317" y="487"/>
                    <a:pt x="351" y="482"/>
                  </a:cubicBezTo>
                  <a:cubicBezTo>
                    <a:pt x="485" y="465"/>
                    <a:pt x="602" y="449"/>
                    <a:pt x="735" y="415"/>
                  </a:cubicBezTo>
                  <a:cubicBezTo>
                    <a:pt x="802" y="382"/>
                    <a:pt x="886" y="365"/>
                    <a:pt x="953" y="332"/>
                  </a:cubicBezTo>
                  <a:cubicBezTo>
                    <a:pt x="986" y="298"/>
                    <a:pt x="1019" y="265"/>
                    <a:pt x="1036" y="215"/>
                  </a:cubicBezTo>
                  <a:cubicBezTo>
                    <a:pt x="1053" y="165"/>
                    <a:pt x="1036" y="114"/>
                    <a:pt x="986" y="81"/>
                  </a:cubicBezTo>
                  <a:cubicBezTo>
                    <a:pt x="889" y="27"/>
                    <a:pt x="784" y="1"/>
                    <a:pt x="6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9"/>
            <p:cNvSpPr/>
            <p:nvPr/>
          </p:nvSpPr>
          <p:spPr>
            <a:xfrm>
              <a:off x="5496070" y="4602001"/>
              <a:ext cx="16089" cy="21986"/>
            </a:xfrm>
            <a:custGeom>
              <a:avLst/>
              <a:gdLst/>
              <a:ahLst/>
              <a:cxnLst/>
              <a:rect l="l" t="t" r="r" b="b"/>
              <a:pathLst>
                <a:path w="502" h="686" extrusionOk="0">
                  <a:moveTo>
                    <a:pt x="117" y="1"/>
                  </a:moveTo>
                  <a:cubicBezTo>
                    <a:pt x="50" y="1"/>
                    <a:pt x="0" y="84"/>
                    <a:pt x="0" y="151"/>
                  </a:cubicBezTo>
                  <a:cubicBezTo>
                    <a:pt x="17" y="218"/>
                    <a:pt x="34" y="268"/>
                    <a:pt x="67" y="318"/>
                  </a:cubicBezTo>
                  <a:cubicBezTo>
                    <a:pt x="100" y="385"/>
                    <a:pt x="151" y="469"/>
                    <a:pt x="217" y="536"/>
                  </a:cubicBezTo>
                  <a:cubicBezTo>
                    <a:pt x="268" y="602"/>
                    <a:pt x="334" y="653"/>
                    <a:pt x="418" y="686"/>
                  </a:cubicBezTo>
                  <a:cubicBezTo>
                    <a:pt x="418" y="669"/>
                    <a:pt x="351" y="619"/>
                    <a:pt x="251" y="502"/>
                  </a:cubicBezTo>
                  <a:cubicBezTo>
                    <a:pt x="201" y="435"/>
                    <a:pt x="151" y="369"/>
                    <a:pt x="117" y="285"/>
                  </a:cubicBezTo>
                  <a:cubicBezTo>
                    <a:pt x="67" y="201"/>
                    <a:pt x="34" y="68"/>
                    <a:pt x="134" y="68"/>
                  </a:cubicBezTo>
                  <a:cubicBezTo>
                    <a:pt x="140" y="67"/>
                    <a:pt x="146" y="66"/>
                    <a:pt x="153" y="66"/>
                  </a:cubicBezTo>
                  <a:cubicBezTo>
                    <a:pt x="230" y="66"/>
                    <a:pt x="305" y="156"/>
                    <a:pt x="351" y="218"/>
                  </a:cubicBezTo>
                  <a:cubicBezTo>
                    <a:pt x="401" y="285"/>
                    <a:pt x="435" y="369"/>
                    <a:pt x="451" y="452"/>
                  </a:cubicBezTo>
                  <a:cubicBezTo>
                    <a:pt x="451" y="536"/>
                    <a:pt x="451" y="619"/>
                    <a:pt x="451" y="686"/>
                  </a:cubicBezTo>
                  <a:cubicBezTo>
                    <a:pt x="485" y="619"/>
                    <a:pt x="501" y="536"/>
                    <a:pt x="501" y="452"/>
                  </a:cubicBezTo>
                  <a:cubicBezTo>
                    <a:pt x="485" y="352"/>
                    <a:pt x="451" y="268"/>
                    <a:pt x="401" y="185"/>
                  </a:cubicBezTo>
                  <a:cubicBezTo>
                    <a:pt x="351" y="84"/>
                    <a:pt x="251" y="1"/>
                    <a:pt x="1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5320404" y="4604148"/>
              <a:ext cx="61087" cy="53043"/>
            </a:xfrm>
            <a:custGeom>
              <a:avLst/>
              <a:gdLst/>
              <a:ahLst/>
              <a:cxnLst/>
              <a:rect l="l" t="t" r="r" b="b"/>
              <a:pathLst>
                <a:path w="1906" h="1655" extrusionOk="0">
                  <a:moveTo>
                    <a:pt x="118" y="1"/>
                  </a:moveTo>
                  <a:cubicBezTo>
                    <a:pt x="84" y="1"/>
                    <a:pt x="51" y="17"/>
                    <a:pt x="1" y="34"/>
                  </a:cubicBezTo>
                  <a:lnTo>
                    <a:pt x="18" y="34"/>
                  </a:lnTo>
                  <a:cubicBezTo>
                    <a:pt x="18" y="34"/>
                    <a:pt x="55" y="30"/>
                    <a:pt x="124" y="30"/>
                  </a:cubicBezTo>
                  <a:cubicBezTo>
                    <a:pt x="193" y="30"/>
                    <a:pt x="293" y="34"/>
                    <a:pt x="419" y="51"/>
                  </a:cubicBezTo>
                  <a:cubicBezTo>
                    <a:pt x="1070" y="151"/>
                    <a:pt x="1605" y="619"/>
                    <a:pt x="1805" y="1254"/>
                  </a:cubicBezTo>
                  <a:cubicBezTo>
                    <a:pt x="1872" y="1488"/>
                    <a:pt x="1872" y="1655"/>
                    <a:pt x="1889" y="1655"/>
                  </a:cubicBezTo>
                  <a:cubicBezTo>
                    <a:pt x="1906" y="1622"/>
                    <a:pt x="1906" y="1571"/>
                    <a:pt x="1906" y="1538"/>
                  </a:cubicBezTo>
                  <a:cubicBezTo>
                    <a:pt x="1889" y="1438"/>
                    <a:pt x="1872" y="1337"/>
                    <a:pt x="1855" y="1237"/>
                  </a:cubicBezTo>
                  <a:cubicBezTo>
                    <a:pt x="1672" y="569"/>
                    <a:pt x="1104" y="84"/>
                    <a:pt x="419" y="17"/>
                  </a:cubicBezTo>
                  <a:cubicBezTo>
                    <a:pt x="318" y="1"/>
                    <a:pt x="218" y="1"/>
                    <a:pt x="1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9"/>
            <p:cNvSpPr/>
            <p:nvPr/>
          </p:nvSpPr>
          <p:spPr>
            <a:xfrm>
              <a:off x="5403958" y="4641550"/>
              <a:ext cx="51440" cy="3878"/>
            </a:xfrm>
            <a:custGeom>
              <a:avLst/>
              <a:gdLst/>
              <a:ahLst/>
              <a:cxnLst/>
              <a:rect l="l" t="t" r="r" b="b"/>
              <a:pathLst>
                <a:path w="1605" h="121" extrusionOk="0">
                  <a:moveTo>
                    <a:pt x="21" y="0"/>
                  </a:moveTo>
                  <a:cubicBezTo>
                    <a:pt x="8" y="0"/>
                    <a:pt x="0" y="1"/>
                    <a:pt x="0" y="3"/>
                  </a:cubicBezTo>
                  <a:cubicBezTo>
                    <a:pt x="352" y="80"/>
                    <a:pt x="703" y="121"/>
                    <a:pt x="1054" y="121"/>
                  </a:cubicBezTo>
                  <a:cubicBezTo>
                    <a:pt x="1237" y="121"/>
                    <a:pt x="1421" y="110"/>
                    <a:pt x="1604" y="87"/>
                  </a:cubicBezTo>
                  <a:cubicBezTo>
                    <a:pt x="1604" y="70"/>
                    <a:pt x="1237" y="70"/>
                    <a:pt x="802" y="53"/>
                  </a:cubicBezTo>
                  <a:cubicBezTo>
                    <a:pt x="429" y="39"/>
                    <a:pt x="104" y="0"/>
                    <a:pt x="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9"/>
            <p:cNvSpPr/>
            <p:nvPr/>
          </p:nvSpPr>
          <p:spPr>
            <a:xfrm>
              <a:off x="5369152" y="4640461"/>
              <a:ext cx="5929" cy="10320"/>
            </a:xfrm>
            <a:custGeom>
              <a:avLst/>
              <a:gdLst/>
              <a:ahLst/>
              <a:cxnLst/>
              <a:rect l="l" t="t" r="r" b="b"/>
              <a:pathLst>
                <a:path w="185" h="322" extrusionOk="0">
                  <a:moveTo>
                    <a:pt x="26" y="1"/>
                  </a:moveTo>
                  <a:cubicBezTo>
                    <a:pt x="22" y="1"/>
                    <a:pt x="19" y="2"/>
                    <a:pt x="17" y="4"/>
                  </a:cubicBezTo>
                  <a:cubicBezTo>
                    <a:pt x="0" y="4"/>
                    <a:pt x="34" y="71"/>
                    <a:pt x="67" y="154"/>
                  </a:cubicBezTo>
                  <a:cubicBezTo>
                    <a:pt x="101" y="238"/>
                    <a:pt x="117" y="321"/>
                    <a:pt x="151" y="321"/>
                  </a:cubicBezTo>
                  <a:cubicBezTo>
                    <a:pt x="167" y="321"/>
                    <a:pt x="184" y="238"/>
                    <a:pt x="134" y="138"/>
                  </a:cubicBezTo>
                  <a:cubicBezTo>
                    <a:pt x="105" y="50"/>
                    <a:pt x="50"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9"/>
            <p:cNvSpPr/>
            <p:nvPr/>
          </p:nvSpPr>
          <p:spPr>
            <a:xfrm>
              <a:off x="5356845" y="4623827"/>
              <a:ext cx="6987" cy="7147"/>
            </a:xfrm>
            <a:custGeom>
              <a:avLst/>
              <a:gdLst/>
              <a:ahLst/>
              <a:cxnLst/>
              <a:rect l="l" t="t" r="r" b="b"/>
              <a:pathLst>
                <a:path w="218" h="223" extrusionOk="0">
                  <a:moveTo>
                    <a:pt x="28" y="1"/>
                  </a:moveTo>
                  <a:cubicBezTo>
                    <a:pt x="23" y="1"/>
                    <a:pt x="20" y="2"/>
                    <a:pt x="17" y="5"/>
                  </a:cubicBezTo>
                  <a:cubicBezTo>
                    <a:pt x="0" y="5"/>
                    <a:pt x="33" y="72"/>
                    <a:pt x="84" y="122"/>
                  </a:cubicBezTo>
                  <a:cubicBezTo>
                    <a:pt x="150" y="189"/>
                    <a:pt x="201" y="222"/>
                    <a:pt x="217" y="222"/>
                  </a:cubicBezTo>
                  <a:cubicBezTo>
                    <a:pt x="217" y="205"/>
                    <a:pt x="184" y="139"/>
                    <a:pt x="134" y="89"/>
                  </a:cubicBezTo>
                  <a:cubicBezTo>
                    <a:pt x="92" y="33"/>
                    <a:pt x="51"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9"/>
            <p:cNvSpPr/>
            <p:nvPr/>
          </p:nvSpPr>
          <p:spPr>
            <a:xfrm>
              <a:off x="5338833" y="4614789"/>
              <a:ext cx="10544" cy="4551"/>
            </a:xfrm>
            <a:custGeom>
              <a:avLst/>
              <a:gdLst/>
              <a:ahLst/>
              <a:cxnLst/>
              <a:rect l="l" t="t" r="r" b="b"/>
              <a:pathLst>
                <a:path w="329" h="142" extrusionOk="0">
                  <a:moveTo>
                    <a:pt x="73" y="0"/>
                  </a:moveTo>
                  <a:cubicBezTo>
                    <a:pt x="30" y="0"/>
                    <a:pt x="1" y="10"/>
                    <a:pt x="11" y="20"/>
                  </a:cubicBezTo>
                  <a:lnTo>
                    <a:pt x="11" y="36"/>
                  </a:lnTo>
                  <a:cubicBezTo>
                    <a:pt x="11" y="53"/>
                    <a:pt x="77" y="53"/>
                    <a:pt x="161" y="86"/>
                  </a:cubicBezTo>
                  <a:cubicBezTo>
                    <a:pt x="229" y="114"/>
                    <a:pt x="275" y="141"/>
                    <a:pt x="299" y="141"/>
                  </a:cubicBezTo>
                  <a:cubicBezTo>
                    <a:pt x="304" y="141"/>
                    <a:pt x="308" y="140"/>
                    <a:pt x="311" y="137"/>
                  </a:cubicBezTo>
                  <a:cubicBezTo>
                    <a:pt x="328" y="137"/>
                    <a:pt x="278" y="53"/>
                    <a:pt x="178" y="20"/>
                  </a:cubicBezTo>
                  <a:cubicBezTo>
                    <a:pt x="142" y="6"/>
                    <a:pt x="104" y="0"/>
                    <a:pt x="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9"/>
            <p:cNvSpPr/>
            <p:nvPr/>
          </p:nvSpPr>
          <p:spPr>
            <a:xfrm>
              <a:off x="5325756" y="4611263"/>
              <a:ext cx="5384" cy="2981"/>
            </a:xfrm>
            <a:custGeom>
              <a:avLst/>
              <a:gdLst/>
              <a:ahLst/>
              <a:cxnLst/>
              <a:rect l="l" t="t" r="r" b="b"/>
              <a:pathLst>
                <a:path w="168" h="93" extrusionOk="0">
                  <a:moveTo>
                    <a:pt x="39" y="0"/>
                  </a:moveTo>
                  <a:cubicBezTo>
                    <a:pt x="22" y="0"/>
                    <a:pt x="9" y="4"/>
                    <a:pt x="1" y="13"/>
                  </a:cubicBezTo>
                  <a:cubicBezTo>
                    <a:pt x="1" y="29"/>
                    <a:pt x="34" y="63"/>
                    <a:pt x="68" y="80"/>
                  </a:cubicBezTo>
                  <a:cubicBezTo>
                    <a:pt x="93" y="88"/>
                    <a:pt x="118" y="92"/>
                    <a:pt x="137" y="92"/>
                  </a:cubicBezTo>
                  <a:cubicBezTo>
                    <a:pt x="155" y="92"/>
                    <a:pt x="168" y="88"/>
                    <a:pt x="168" y="80"/>
                  </a:cubicBezTo>
                  <a:cubicBezTo>
                    <a:pt x="168" y="63"/>
                    <a:pt x="151" y="29"/>
                    <a:pt x="101" y="13"/>
                  </a:cubicBezTo>
                  <a:cubicBezTo>
                    <a:pt x="76" y="4"/>
                    <a:pt x="55" y="0"/>
                    <a:pt x="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4361308" y="3309841"/>
              <a:ext cx="879356" cy="1123513"/>
            </a:xfrm>
            <a:custGeom>
              <a:avLst/>
              <a:gdLst/>
              <a:ahLst/>
              <a:cxnLst/>
              <a:rect l="l" t="t" r="r" b="b"/>
              <a:pathLst>
                <a:path w="27437" h="35055" extrusionOk="0">
                  <a:moveTo>
                    <a:pt x="19316" y="0"/>
                  </a:moveTo>
                  <a:cubicBezTo>
                    <a:pt x="19316" y="0"/>
                    <a:pt x="18915" y="10460"/>
                    <a:pt x="17311" y="15890"/>
                  </a:cubicBezTo>
                  <a:cubicBezTo>
                    <a:pt x="15707" y="21320"/>
                    <a:pt x="11396" y="22657"/>
                    <a:pt x="8606" y="24395"/>
                  </a:cubicBezTo>
                  <a:cubicBezTo>
                    <a:pt x="5949" y="26066"/>
                    <a:pt x="1" y="29223"/>
                    <a:pt x="1" y="29223"/>
                  </a:cubicBezTo>
                  <a:lnTo>
                    <a:pt x="3359" y="35055"/>
                  </a:lnTo>
                  <a:cubicBezTo>
                    <a:pt x="3359" y="35055"/>
                    <a:pt x="19784" y="28104"/>
                    <a:pt x="22724" y="21872"/>
                  </a:cubicBezTo>
                  <a:cubicBezTo>
                    <a:pt x="24963" y="17093"/>
                    <a:pt x="27436" y="8288"/>
                    <a:pt x="27436" y="8288"/>
                  </a:cubicBezTo>
                  <a:lnTo>
                    <a:pt x="193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9"/>
            <p:cNvSpPr/>
            <p:nvPr/>
          </p:nvSpPr>
          <p:spPr>
            <a:xfrm>
              <a:off x="4868980" y="3141162"/>
              <a:ext cx="697793" cy="1436257"/>
            </a:xfrm>
            <a:custGeom>
              <a:avLst/>
              <a:gdLst/>
              <a:ahLst/>
              <a:cxnLst/>
              <a:rect l="l" t="t" r="r" b="b"/>
              <a:pathLst>
                <a:path w="21772" h="44813" extrusionOk="0">
                  <a:moveTo>
                    <a:pt x="0" y="0"/>
                  </a:moveTo>
                  <a:cubicBezTo>
                    <a:pt x="0" y="535"/>
                    <a:pt x="67" y="1069"/>
                    <a:pt x="201" y="1587"/>
                  </a:cubicBezTo>
                  <a:cubicBezTo>
                    <a:pt x="585" y="3175"/>
                    <a:pt x="1304" y="4662"/>
                    <a:pt x="2340" y="5915"/>
                  </a:cubicBezTo>
                  <a:lnTo>
                    <a:pt x="14253" y="20869"/>
                  </a:lnTo>
                  <a:lnTo>
                    <a:pt x="13501" y="44461"/>
                  </a:lnTo>
                  <a:lnTo>
                    <a:pt x="20535" y="44812"/>
                  </a:lnTo>
                  <a:lnTo>
                    <a:pt x="21755" y="20351"/>
                  </a:lnTo>
                  <a:cubicBezTo>
                    <a:pt x="21772" y="19900"/>
                    <a:pt x="21688" y="19432"/>
                    <a:pt x="21488" y="19031"/>
                  </a:cubicBezTo>
                  <a:cubicBezTo>
                    <a:pt x="19633" y="15088"/>
                    <a:pt x="12699" y="568"/>
                    <a:pt x="12699" y="568"/>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9"/>
            <p:cNvSpPr/>
            <p:nvPr/>
          </p:nvSpPr>
          <p:spPr>
            <a:xfrm>
              <a:off x="4089812" y="2745953"/>
              <a:ext cx="2121197" cy="1624230"/>
            </a:xfrm>
            <a:custGeom>
              <a:avLst/>
              <a:gdLst/>
              <a:ahLst/>
              <a:cxnLst/>
              <a:rect l="l" t="t" r="r" b="b"/>
              <a:pathLst>
                <a:path w="66184" h="50678" extrusionOk="0">
                  <a:moveTo>
                    <a:pt x="62641" y="0"/>
                  </a:moveTo>
                  <a:lnTo>
                    <a:pt x="1" y="4395"/>
                  </a:lnTo>
                  <a:lnTo>
                    <a:pt x="3075" y="50677"/>
                  </a:lnTo>
                  <a:lnTo>
                    <a:pt x="66183" y="46066"/>
                  </a:lnTo>
                  <a:lnTo>
                    <a:pt x="626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4087120" y="2743806"/>
              <a:ext cx="2123889" cy="1629037"/>
            </a:xfrm>
            <a:custGeom>
              <a:avLst/>
              <a:gdLst/>
              <a:ahLst/>
              <a:cxnLst/>
              <a:rect l="l" t="t" r="r" b="b"/>
              <a:pathLst>
                <a:path w="66268" h="50828" extrusionOk="0">
                  <a:moveTo>
                    <a:pt x="66197" y="45245"/>
                  </a:moveTo>
                  <a:lnTo>
                    <a:pt x="66197" y="45245"/>
                  </a:lnTo>
                  <a:cubicBezTo>
                    <a:pt x="66198" y="45263"/>
                    <a:pt x="66199" y="45280"/>
                    <a:pt x="66200" y="45297"/>
                  </a:cubicBezTo>
                  <a:cubicBezTo>
                    <a:pt x="66201" y="45308"/>
                    <a:pt x="66202" y="45319"/>
                    <a:pt x="66203" y="45329"/>
                  </a:cubicBezTo>
                  <a:lnTo>
                    <a:pt x="66203" y="45329"/>
                  </a:lnTo>
                  <a:cubicBezTo>
                    <a:pt x="66202" y="45313"/>
                    <a:pt x="66201" y="45297"/>
                    <a:pt x="66200" y="45280"/>
                  </a:cubicBezTo>
                  <a:cubicBezTo>
                    <a:pt x="66199" y="45269"/>
                    <a:pt x="66198" y="45257"/>
                    <a:pt x="66197" y="45245"/>
                  </a:cubicBezTo>
                  <a:close/>
                  <a:moveTo>
                    <a:pt x="66203" y="45329"/>
                  </a:moveTo>
                  <a:cubicBezTo>
                    <a:pt x="66236" y="45865"/>
                    <a:pt x="66267" y="46133"/>
                    <a:pt x="66267" y="46133"/>
                  </a:cubicBezTo>
                  <a:cubicBezTo>
                    <a:pt x="66267" y="46133"/>
                    <a:pt x="66251" y="45860"/>
                    <a:pt x="66203" y="45329"/>
                  </a:cubicBezTo>
                  <a:close/>
                  <a:moveTo>
                    <a:pt x="65966" y="46149"/>
                  </a:moveTo>
                  <a:lnTo>
                    <a:pt x="65857" y="46158"/>
                  </a:lnTo>
                  <a:lnTo>
                    <a:pt x="65857" y="46158"/>
                  </a:lnTo>
                  <a:cubicBezTo>
                    <a:pt x="65896" y="46155"/>
                    <a:pt x="65933" y="46152"/>
                    <a:pt x="65966" y="46149"/>
                  </a:cubicBezTo>
                  <a:close/>
                  <a:moveTo>
                    <a:pt x="62708" y="0"/>
                  </a:moveTo>
                  <a:lnTo>
                    <a:pt x="85" y="4378"/>
                  </a:lnTo>
                  <a:lnTo>
                    <a:pt x="1" y="4378"/>
                  </a:lnTo>
                  <a:lnTo>
                    <a:pt x="1" y="4462"/>
                  </a:lnTo>
                  <a:cubicBezTo>
                    <a:pt x="18" y="4562"/>
                    <a:pt x="18" y="4679"/>
                    <a:pt x="34" y="4796"/>
                  </a:cubicBezTo>
                  <a:cubicBezTo>
                    <a:pt x="1120" y="21287"/>
                    <a:pt x="2156" y="36909"/>
                    <a:pt x="3092" y="50744"/>
                  </a:cubicBezTo>
                  <a:lnTo>
                    <a:pt x="3092" y="50828"/>
                  </a:lnTo>
                  <a:lnTo>
                    <a:pt x="3159" y="50811"/>
                  </a:lnTo>
                  <a:cubicBezTo>
                    <a:pt x="21839" y="49441"/>
                    <a:pt x="37629" y="48271"/>
                    <a:pt x="48740" y="47453"/>
                  </a:cubicBezTo>
                  <a:lnTo>
                    <a:pt x="61672" y="46483"/>
                  </a:lnTo>
                  <a:lnTo>
                    <a:pt x="65098" y="46216"/>
                  </a:lnTo>
                  <a:lnTo>
                    <a:pt x="65857" y="46158"/>
                  </a:lnTo>
                  <a:lnTo>
                    <a:pt x="65857" y="46158"/>
                  </a:lnTo>
                  <a:cubicBezTo>
                    <a:pt x="65662" y="46172"/>
                    <a:pt x="65401" y="46186"/>
                    <a:pt x="65081" y="46199"/>
                  </a:cubicBezTo>
                  <a:lnTo>
                    <a:pt x="61639" y="46450"/>
                  </a:lnTo>
                  <a:lnTo>
                    <a:pt x="48690" y="47386"/>
                  </a:lnTo>
                  <a:lnTo>
                    <a:pt x="3221" y="50673"/>
                  </a:lnTo>
                  <a:lnTo>
                    <a:pt x="3221" y="50673"/>
                  </a:lnTo>
                  <a:cubicBezTo>
                    <a:pt x="2303" y="36839"/>
                    <a:pt x="1269" y="21242"/>
                    <a:pt x="185" y="4796"/>
                  </a:cubicBezTo>
                  <a:cubicBezTo>
                    <a:pt x="185" y="4705"/>
                    <a:pt x="175" y="4613"/>
                    <a:pt x="170" y="4522"/>
                  </a:cubicBezTo>
                  <a:lnTo>
                    <a:pt x="170" y="4522"/>
                  </a:lnTo>
                  <a:lnTo>
                    <a:pt x="62662" y="138"/>
                  </a:lnTo>
                  <a:lnTo>
                    <a:pt x="62662" y="138"/>
                  </a:lnTo>
                  <a:cubicBezTo>
                    <a:pt x="63747" y="14049"/>
                    <a:pt x="64647" y="25541"/>
                    <a:pt x="65265" y="33551"/>
                  </a:cubicBezTo>
                  <a:cubicBezTo>
                    <a:pt x="65582" y="37561"/>
                    <a:pt x="65833" y="40702"/>
                    <a:pt x="66000" y="42841"/>
                  </a:cubicBezTo>
                  <a:cubicBezTo>
                    <a:pt x="66082" y="43888"/>
                    <a:pt x="66147" y="44694"/>
                    <a:pt x="66197" y="45245"/>
                  </a:cubicBezTo>
                  <a:lnTo>
                    <a:pt x="66197" y="45245"/>
                  </a:lnTo>
                  <a:cubicBezTo>
                    <a:pt x="66163" y="44695"/>
                    <a:pt x="66098" y="43894"/>
                    <a:pt x="66033" y="42874"/>
                  </a:cubicBezTo>
                  <a:cubicBezTo>
                    <a:pt x="65866" y="40736"/>
                    <a:pt x="65632" y="37595"/>
                    <a:pt x="65332" y="33585"/>
                  </a:cubicBezTo>
                  <a:cubicBezTo>
                    <a:pt x="64713" y="25564"/>
                    <a:pt x="63844" y="14036"/>
                    <a:pt x="62775" y="67"/>
                  </a:cubicBezTo>
                  <a:lnTo>
                    <a:pt x="627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9"/>
            <p:cNvSpPr/>
            <p:nvPr/>
          </p:nvSpPr>
          <p:spPr>
            <a:xfrm>
              <a:off x="5719363" y="2970848"/>
              <a:ext cx="72337" cy="1140147"/>
            </a:xfrm>
            <a:custGeom>
              <a:avLst/>
              <a:gdLst/>
              <a:ahLst/>
              <a:cxnLst/>
              <a:rect l="l" t="t" r="r" b="b"/>
              <a:pathLst>
                <a:path w="2257" h="35574" extrusionOk="0">
                  <a:moveTo>
                    <a:pt x="135" y="1"/>
                  </a:moveTo>
                  <a:cubicBezTo>
                    <a:pt x="135" y="1"/>
                    <a:pt x="135" y="1"/>
                    <a:pt x="134" y="1"/>
                  </a:cubicBezTo>
                  <a:cubicBezTo>
                    <a:pt x="1" y="1"/>
                    <a:pt x="352" y="7971"/>
                    <a:pt x="903" y="17795"/>
                  </a:cubicBezTo>
                  <a:cubicBezTo>
                    <a:pt x="1454" y="27620"/>
                    <a:pt x="2006" y="35573"/>
                    <a:pt x="2139" y="35573"/>
                  </a:cubicBezTo>
                  <a:cubicBezTo>
                    <a:pt x="2256" y="35557"/>
                    <a:pt x="1922" y="27587"/>
                    <a:pt x="1371" y="17762"/>
                  </a:cubicBezTo>
                  <a:cubicBezTo>
                    <a:pt x="820" y="7948"/>
                    <a:pt x="269" y="1"/>
                    <a:pt x="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9"/>
            <p:cNvSpPr/>
            <p:nvPr/>
          </p:nvSpPr>
          <p:spPr>
            <a:xfrm>
              <a:off x="5539979" y="2967643"/>
              <a:ext cx="72305" cy="1140115"/>
            </a:xfrm>
            <a:custGeom>
              <a:avLst/>
              <a:gdLst/>
              <a:ahLst/>
              <a:cxnLst/>
              <a:rect l="l" t="t" r="r" b="b"/>
              <a:pathLst>
                <a:path w="2256" h="35573" extrusionOk="0">
                  <a:moveTo>
                    <a:pt x="134" y="1"/>
                  </a:moveTo>
                  <a:cubicBezTo>
                    <a:pt x="134" y="1"/>
                    <a:pt x="134" y="1"/>
                    <a:pt x="134" y="1"/>
                  </a:cubicBezTo>
                  <a:cubicBezTo>
                    <a:pt x="0" y="1"/>
                    <a:pt x="351" y="7971"/>
                    <a:pt x="903" y="17795"/>
                  </a:cubicBezTo>
                  <a:cubicBezTo>
                    <a:pt x="1437" y="27620"/>
                    <a:pt x="2005" y="35573"/>
                    <a:pt x="2122" y="35573"/>
                  </a:cubicBezTo>
                  <a:cubicBezTo>
                    <a:pt x="2256" y="35573"/>
                    <a:pt x="1922" y="27603"/>
                    <a:pt x="1370" y="17778"/>
                  </a:cubicBezTo>
                  <a:cubicBezTo>
                    <a:pt x="820" y="7964"/>
                    <a:pt x="269"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4990001" y="2975688"/>
              <a:ext cx="72337" cy="1140115"/>
            </a:xfrm>
            <a:custGeom>
              <a:avLst/>
              <a:gdLst/>
              <a:ahLst/>
              <a:cxnLst/>
              <a:rect l="l" t="t" r="r" b="b"/>
              <a:pathLst>
                <a:path w="2257" h="35573" extrusionOk="0">
                  <a:moveTo>
                    <a:pt x="135" y="0"/>
                  </a:moveTo>
                  <a:cubicBezTo>
                    <a:pt x="135" y="0"/>
                    <a:pt x="134" y="0"/>
                    <a:pt x="134" y="0"/>
                  </a:cubicBezTo>
                  <a:cubicBezTo>
                    <a:pt x="1" y="0"/>
                    <a:pt x="352" y="7970"/>
                    <a:pt x="903" y="17795"/>
                  </a:cubicBezTo>
                  <a:cubicBezTo>
                    <a:pt x="1454" y="27609"/>
                    <a:pt x="2005" y="35573"/>
                    <a:pt x="2122" y="35573"/>
                  </a:cubicBezTo>
                  <a:cubicBezTo>
                    <a:pt x="2122" y="35573"/>
                    <a:pt x="2123" y="35573"/>
                    <a:pt x="2123" y="35573"/>
                  </a:cubicBezTo>
                  <a:cubicBezTo>
                    <a:pt x="2256" y="35573"/>
                    <a:pt x="1922" y="27603"/>
                    <a:pt x="1371" y="17778"/>
                  </a:cubicBezTo>
                  <a:cubicBezTo>
                    <a:pt x="820" y="7964"/>
                    <a:pt x="269" y="0"/>
                    <a:pt x="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9"/>
            <p:cNvSpPr/>
            <p:nvPr/>
          </p:nvSpPr>
          <p:spPr>
            <a:xfrm>
              <a:off x="5164032" y="2968188"/>
              <a:ext cx="72337" cy="1140115"/>
            </a:xfrm>
            <a:custGeom>
              <a:avLst/>
              <a:gdLst/>
              <a:ahLst/>
              <a:cxnLst/>
              <a:rect l="l" t="t" r="r" b="b"/>
              <a:pathLst>
                <a:path w="2257" h="35573" extrusionOk="0">
                  <a:moveTo>
                    <a:pt x="118" y="0"/>
                  </a:moveTo>
                  <a:cubicBezTo>
                    <a:pt x="1" y="0"/>
                    <a:pt x="335" y="7987"/>
                    <a:pt x="886" y="17795"/>
                  </a:cubicBezTo>
                  <a:cubicBezTo>
                    <a:pt x="1437" y="27626"/>
                    <a:pt x="1988" y="35573"/>
                    <a:pt x="2122" y="35573"/>
                  </a:cubicBezTo>
                  <a:cubicBezTo>
                    <a:pt x="2123" y="35573"/>
                    <a:pt x="2123" y="35573"/>
                    <a:pt x="2123" y="35573"/>
                  </a:cubicBezTo>
                  <a:cubicBezTo>
                    <a:pt x="2257" y="35573"/>
                    <a:pt x="1906" y="27603"/>
                    <a:pt x="1354" y="17778"/>
                  </a:cubicBezTo>
                  <a:cubicBezTo>
                    <a:pt x="803" y="7954"/>
                    <a:pt x="252"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9"/>
            <p:cNvSpPr/>
            <p:nvPr/>
          </p:nvSpPr>
          <p:spPr>
            <a:xfrm>
              <a:off x="5337551" y="2960688"/>
              <a:ext cx="72337" cy="1140660"/>
            </a:xfrm>
            <a:custGeom>
              <a:avLst/>
              <a:gdLst/>
              <a:ahLst/>
              <a:cxnLst/>
              <a:rect l="l" t="t" r="r" b="b"/>
              <a:pathLst>
                <a:path w="2257" h="35590" extrusionOk="0">
                  <a:moveTo>
                    <a:pt x="134" y="0"/>
                  </a:moveTo>
                  <a:lnTo>
                    <a:pt x="134" y="0"/>
                  </a:lnTo>
                  <a:cubicBezTo>
                    <a:pt x="1" y="17"/>
                    <a:pt x="335" y="7987"/>
                    <a:pt x="886" y="17812"/>
                  </a:cubicBezTo>
                  <a:cubicBezTo>
                    <a:pt x="1437" y="27636"/>
                    <a:pt x="1989" y="35589"/>
                    <a:pt x="2122" y="35589"/>
                  </a:cubicBezTo>
                  <a:cubicBezTo>
                    <a:pt x="2256" y="35573"/>
                    <a:pt x="1905" y="27603"/>
                    <a:pt x="1371" y="17778"/>
                  </a:cubicBezTo>
                  <a:cubicBezTo>
                    <a:pt x="819" y="7954"/>
                    <a:pt x="268"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4796675" y="3000847"/>
              <a:ext cx="72337" cy="1140659"/>
            </a:xfrm>
            <a:custGeom>
              <a:avLst/>
              <a:gdLst/>
              <a:ahLst/>
              <a:cxnLst/>
              <a:rect l="l" t="t" r="r" b="b"/>
              <a:pathLst>
                <a:path w="2257" h="35590" extrusionOk="0">
                  <a:moveTo>
                    <a:pt x="135" y="0"/>
                  </a:moveTo>
                  <a:cubicBezTo>
                    <a:pt x="1" y="17"/>
                    <a:pt x="352" y="7987"/>
                    <a:pt x="903" y="17812"/>
                  </a:cubicBezTo>
                  <a:cubicBezTo>
                    <a:pt x="1454" y="27636"/>
                    <a:pt x="2006" y="35590"/>
                    <a:pt x="2140" y="35590"/>
                  </a:cubicBezTo>
                  <a:cubicBezTo>
                    <a:pt x="2256" y="35573"/>
                    <a:pt x="1922" y="27603"/>
                    <a:pt x="1371" y="17778"/>
                  </a:cubicBezTo>
                  <a:cubicBezTo>
                    <a:pt x="820" y="7954"/>
                    <a:pt x="268" y="0"/>
                    <a:pt x="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9"/>
            <p:cNvSpPr/>
            <p:nvPr/>
          </p:nvSpPr>
          <p:spPr>
            <a:xfrm>
              <a:off x="4606587" y="3012641"/>
              <a:ext cx="72305" cy="1140115"/>
            </a:xfrm>
            <a:custGeom>
              <a:avLst/>
              <a:gdLst/>
              <a:ahLst/>
              <a:cxnLst/>
              <a:rect l="l" t="t" r="r" b="b"/>
              <a:pathLst>
                <a:path w="2256" h="35573" extrusionOk="0">
                  <a:moveTo>
                    <a:pt x="134" y="0"/>
                  </a:moveTo>
                  <a:cubicBezTo>
                    <a:pt x="134" y="0"/>
                    <a:pt x="134" y="0"/>
                    <a:pt x="134" y="0"/>
                  </a:cubicBezTo>
                  <a:cubicBezTo>
                    <a:pt x="0" y="0"/>
                    <a:pt x="334" y="7970"/>
                    <a:pt x="886" y="17795"/>
                  </a:cubicBezTo>
                  <a:cubicBezTo>
                    <a:pt x="1437" y="27619"/>
                    <a:pt x="1989" y="35572"/>
                    <a:pt x="2122" y="35572"/>
                  </a:cubicBezTo>
                  <a:cubicBezTo>
                    <a:pt x="2256" y="35572"/>
                    <a:pt x="1905" y="27603"/>
                    <a:pt x="1354" y="17778"/>
                  </a:cubicBezTo>
                  <a:cubicBezTo>
                    <a:pt x="803" y="7964"/>
                    <a:pt x="252" y="0"/>
                    <a:pt x="1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9"/>
            <p:cNvSpPr/>
            <p:nvPr/>
          </p:nvSpPr>
          <p:spPr>
            <a:xfrm>
              <a:off x="4415953" y="3023859"/>
              <a:ext cx="72305" cy="1140147"/>
            </a:xfrm>
            <a:custGeom>
              <a:avLst/>
              <a:gdLst/>
              <a:ahLst/>
              <a:cxnLst/>
              <a:rect l="l" t="t" r="r" b="b"/>
              <a:pathLst>
                <a:path w="2256" h="35574" extrusionOk="0">
                  <a:moveTo>
                    <a:pt x="134" y="1"/>
                  </a:moveTo>
                  <a:cubicBezTo>
                    <a:pt x="0" y="1"/>
                    <a:pt x="351" y="7988"/>
                    <a:pt x="902" y="17796"/>
                  </a:cubicBezTo>
                  <a:cubicBezTo>
                    <a:pt x="1453" y="27627"/>
                    <a:pt x="2004" y="35573"/>
                    <a:pt x="2122" y="35573"/>
                  </a:cubicBezTo>
                  <a:cubicBezTo>
                    <a:pt x="2122" y="35573"/>
                    <a:pt x="2122" y="35573"/>
                    <a:pt x="2122" y="35573"/>
                  </a:cubicBezTo>
                  <a:cubicBezTo>
                    <a:pt x="2256" y="35573"/>
                    <a:pt x="1922" y="27603"/>
                    <a:pt x="1370" y="17779"/>
                  </a:cubicBezTo>
                  <a:cubicBezTo>
                    <a:pt x="819" y="7954"/>
                    <a:pt x="267"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4444862" y="2600831"/>
              <a:ext cx="626578" cy="660486"/>
            </a:xfrm>
            <a:custGeom>
              <a:avLst/>
              <a:gdLst/>
              <a:ahLst/>
              <a:cxnLst/>
              <a:rect l="l" t="t" r="r" b="b"/>
              <a:pathLst>
                <a:path w="19550" h="20608" extrusionOk="0">
                  <a:moveTo>
                    <a:pt x="7018" y="0"/>
                  </a:moveTo>
                  <a:cubicBezTo>
                    <a:pt x="7018" y="0"/>
                    <a:pt x="0" y="5146"/>
                    <a:pt x="1337" y="9240"/>
                  </a:cubicBezTo>
                  <a:cubicBezTo>
                    <a:pt x="2924" y="14169"/>
                    <a:pt x="14119" y="18129"/>
                    <a:pt x="14119" y="18129"/>
                  </a:cubicBezTo>
                  <a:cubicBezTo>
                    <a:pt x="15005" y="18847"/>
                    <a:pt x="15974" y="19633"/>
                    <a:pt x="16525" y="20000"/>
                  </a:cubicBezTo>
                  <a:cubicBezTo>
                    <a:pt x="17257" y="20468"/>
                    <a:pt x="17563" y="20608"/>
                    <a:pt x="17697" y="20608"/>
                  </a:cubicBezTo>
                  <a:cubicBezTo>
                    <a:pt x="17783" y="20608"/>
                    <a:pt x="17799" y="20550"/>
                    <a:pt x="17812" y="20485"/>
                  </a:cubicBezTo>
                  <a:cubicBezTo>
                    <a:pt x="17895" y="20017"/>
                    <a:pt x="15723" y="19031"/>
                    <a:pt x="16258" y="18931"/>
                  </a:cubicBezTo>
                  <a:cubicBezTo>
                    <a:pt x="16271" y="18929"/>
                    <a:pt x="16285" y="18928"/>
                    <a:pt x="16300" y="18928"/>
                  </a:cubicBezTo>
                  <a:cubicBezTo>
                    <a:pt x="16814" y="18928"/>
                    <a:pt x="18346" y="20106"/>
                    <a:pt x="18782" y="20106"/>
                  </a:cubicBezTo>
                  <a:cubicBezTo>
                    <a:pt x="18848" y="20106"/>
                    <a:pt x="18889" y="20079"/>
                    <a:pt x="18898" y="20017"/>
                  </a:cubicBezTo>
                  <a:cubicBezTo>
                    <a:pt x="18998" y="19382"/>
                    <a:pt x="16726" y="18396"/>
                    <a:pt x="16525" y="18296"/>
                  </a:cubicBezTo>
                  <a:cubicBezTo>
                    <a:pt x="16366" y="18209"/>
                    <a:pt x="16395" y="17959"/>
                    <a:pt x="16514" y="17959"/>
                  </a:cubicBezTo>
                  <a:cubicBezTo>
                    <a:pt x="16532" y="17959"/>
                    <a:pt x="16553" y="17965"/>
                    <a:pt x="16575" y="17979"/>
                  </a:cubicBezTo>
                  <a:cubicBezTo>
                    <a:pt x="16782" y="18103"/>
                    <a:pt x="18575" y="19117"/>
                    <a:pt x="19239" y="19117"/>
                  </a:cubicBezTo>
                  <a:cubicBezTo>
                    <a:pt x="19378" y="19117"/>
                    <a:pt x="19468" y="19072"/>
                    <a:pt x="19483" y="18964"/>
                  </a:cubicBezTo>
                  <a:cubicBezTo>
                    <a:pt x="19549" y="18613"/>
                    <a:pt x="18998" y="18463"/>
                    <a:pt x="18998" y="18463"/>
                  </a:cubicBezTo>
                  <a:cubicBezTo>
                    <a:pt x="18998" y="18463"/>
                    <a:pt x="16542" y="17310"/>
                    <a:pt x="16592" y="17026"/>
                  </a:cubicBezTo>
                  <a:cubicBezTo>
                    <a:pt x="16601" y="16971"/>
                    <a:pt x="16658" y="16947"/>
                    <a:pt x="16749" y="16947"/>
                  </a:cubicBezTo>
                  <a:cubicBezTo>
                    <a:pt x="17146" y="16947"/>
                    <a:pt x="18185" y="17407"/>
                    <a:pt x="18580" y="17611"/>
                  </a:cubicBezTo>
                  <a:cubicBezTo>
                    <a:pt x="18743" y="17695"/>
                    <a:pt x="18880" y="17732"/>
                    <a:pt x="18985" y="17732"/>
                  </a:cubicBezTo>
                  <a:cubicBezTo>
                    <a:pt x="19194" y="17732"/>
                    <a:pt x="19282" y="17588"/>
                    <a:pt x="19215" y="17377"/>
                  </a:cubicBezTo>
                  <a:cubicBezTo>
                    <a:pt x="19132" y="17143"/>
                    <a:pt x="17661" y="16341"/>
                    <a:pt x="17177" y="16107"/>
                  </a:cubicBezTo>
                  <a:cubicBezTo>
                    <a:pt x="16692" y="15873"/>
                    <a:pt x="15372" y="15255"/>
                    <a:pt x="16157" y="14954"/>
                  </a:cubicBezTo>
                  <a:cubicBezTo>
                    <a:pt x="16943" y="14670"/>
                    <a:pt x="17394" y="14069"/>
                    <a:pt x="17411" y="13785"/>
                  </a:cubicBezTo>
                  <a:cubicBezTo>
                    <a:pt x="17422" y="13584"/>
                    <a:pt x="17260" y="13426"/>
                    <a:pt x="17104" y="13426"/>
                  </a:cubicBezTo>
                  <a:cubicBezTo>
                    <a:pt x="17039" y="13426"/>
                    <a:pt x="16975" y="13453"/>
                    <a:pt x="16926" y="13517"/>
                  </a:cubicBezTo>
                  <a:cubicBezTo>
                    <a:pt x="16726" y="13718"/>
                    <a:pt x="16475" y="13885"/>
                    <a:pt x="16224" y="14002"/>
                  </a:cubicBezTo>
                  <a:cubicBezTo>
                    <a:pt x="16041" y="14085"/>
                    <a:pt x="15840" y="14152"/>
                    <a:pt x="15656" y="14169"/>
                  </a:cubicBezTo>
                  <a:cubicBezTo>
                    <a:pt x="14604" y="13517"/>
                    <a:pt x="7152" y="8906"/>
                    <a:pt x="7118" y="8087"/>
                  </a:cubicBezTo>
                  <a:cubicBezTo>
                    <a:pt x="7085" y="7202"/>
                    <a:pt x="10878" y="3943"/>
                    <a:pt x="10878" y="3943"/>
                  </a:cubicBezTo>
                  <a:lnTo>
                    <a:pt x="7018" y="0"/>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9"/>
            <p:cNvSpPr/>
            <p:nvPr/>
          </p:nvSpPr>
          <p:spPr>
            <a:xfrm>
              <a:off x="5056953" y="2120177"/>
              <a:ext cx="28300" cy="7115"/>
            </a:xfrm>
            <a:custGeom>
              <a:avLst/>
              <a:gdLst/>
              <a:ahLst/>
              <a:cxnLst/>
              <a:rect l="l" t="t" r="r" b="b"/>
              <a:pathLst>
                <a:path w="883" h="222" extrusionOk="0">
                  <a:moveTo>
                    <a:pt x="569" y="1"/>
                  </a:moveTo>
                  <a:cubicBezTo>
                    <a:pt x="527" y="1"/>
                    <a:pt x="482" y="3"/>
                    <a:pt x="435" y="10"/>
                  </a:cubicBezTo>
                  <a:cubicBezTo>
                    <a:pt x="167" y="43"/>
                    <a:pt x="0" y="177"/>
                    <a:pt x="34" y="210"/>
                  </a:cubicBezTo>
                  <a:cubicBezTo>
                    <a:pt x="38" y="218"/>
                    <a:pt x="50" y="221"/>
                    <a:pt x="71" y="221"/>
                  </a:cubicBezTo>
                  <a:cubicBezTo>
                    <a:pt x="138" y="221"/>
                    <a:pt x="285" y="186"/>
                    <a:pt x="451" y="160"/>
                  </a:cubicBezTo>
                  <a:cubicBezTo>
                    <a:pt x="669" y="127"/>
                    <a:pt x="852" y="127"/>
                    <a:pt x="869" y="93"/>
                  </a:cubicBezTo>
                  <a:cubicBezTo>
                    <a:pt x="883" y="52"/>
                    <a:pt x="753" y="1"/>
                    <a:pt x="5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9"/>
            <p:cNvSpPr/>
            <p:nvPr/>
          </p:nvSpPr>
          <p:spPr>
            <a:xfrm>
              <a:off x="5149161" y="2110915"/>
              <a:ext cx="24550" cy="7948"/>
            </a:xfrm>
            <a:custGeom>
              <a:avLst/>
              <a:gdLst/>
              <a:ahLst/>
              <a:cxnLst/>
              <a:rect l="l" t="t" r="r" b="b"/>
              <a:pathLst>
                <a:path w="766" h="248" extrusionOk="0">
                  <a:moveTo>
                    <a:pt x="272" y="1"/>
                  </a:moveTo>
                  <a:cubicBezTo>
                    <a:pt x="107" y="1"/>
                    <a:pt x="0" y="74"/>
                    <a:pt x="14" y="115"/>
                  </a:cubicBezTo>
                  <a:cubicBezTo>
                    <a:pt x="30" y="148"/>
                    <a:pt x="198" y="132"/>
                    <a:pt x="381" y="165"/>
                  </a:cubicBezTo>
                  <a:cubicBezTo>
                    <a:pt x="525" y="191"/>
                    <a:pt x="637" y="247"/>
                    <a:pt x="696" y="247"/>
                  </a:cubicBezTo>
                  <a:cubicBezTo>
                    <a:pt x="713" y="247"/>
                    <a:pt x="725" y="243"/>
                    <a:pt x="732" y="232"/>
                  </a:cubicBezTo>
                  <a:cubicBezTo>
                    <a:pt x="766" y="215"/>
                    <a:pt x="632" y="65"/>
                    <a:pt x="398" y="15"/>
                  </a:cubicBezTo>
                  <a:cubicBezTo>
                    <a:pt x="353" y="5"/>
                    <a:pt x="311" y="1"/>
                    <a:pt x="2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59"/>
          <p:cNvGrpSpPr/>
          <p:nvPr/>
        </p:nvGrpSpPr>
        <p:grpSpPr>
          <a:xfrm>
            <a:off x="5897114" y="2028923"/>
            <a:ext cx="2294716" cy="2635055"/>
            <a:chOff x="5882689" y="2014348"/>
            <a:chExt cx="2294716" cy="2635055"/>
          </a:xfrm>
        </p:grpSpPr>
        <p:sp>
          <p:nvSpPr>
            <p:cNvPr id="3409" name="Google Shape;3409;p59"/>
            <p:cNvSpPr/>
            <p:nvPr/>
          </p:nvSpPr>
          <p:spPr>
            <a:xfrm>
              <a:off x="5882689" y="2014348"/>
              <a:ext cx="2294716" cy="2635055"/>
            </a:xfrm>
            <a:custGeom>
              <a:avLst/>
              <a:gdLst/>
              <a:ahLst/>
              <a:cxnLst/>
              <a:rect l="l" t="t" r="r" b="b"/>
              <a:pathLst>
                <a:path w="71598" h="82217" extrusionOk="0">
                  <a:moveTo>
                    <a:pt x="16257" y="1"/>
                  </a:moveTo>
                  <a:cubicBezTo>
                    <a:pt x="14893" y="1"/>
                    <a:pt x="13664" y="957"/>
                    <a:pt x="13384" y="2343"/>
                  </a:cubicBezTo>
                  <a:cubicBezTo>
                    <a:pt x="11045" y="13922"/>
                    <a:pt x="2574" y="57447"/>
                    <a:pt x="302" y="69060"/>
                  </a:cubicBezTo>
                  <a:cubicBezTo>
                    <a:pt x="1" y="70647"/>
                    <a:pt x="1020" y="72184"/>
                    <a:pt x="2607" y="72502"/>
                  </a:cubicBezTo>
                  <a:lnTo>
                    <a:pt x="50260" y="82159"/>
                  </a:lnTo>
                  <a:cubicBezTo>
                    <a:pt x="50455" y="82198"/>
                    <a:pt x="50649" y="82216"/>
                    <a:pt x="50841" y="82216"/>
                  </a:cubicBezTo>
                  <a:cubicBezTo>
                    <a:pt x="52224" y="82216"/>
                    <a:pt x="53457" y="81246"/>
                    <a:pt x="53736" y="79837"/>
                  </a:cubicBezTo>
                  <a:lnTo>
                    <a:pt x="60252" y="46186"/>
                  </a:lnTo>
                  <a:lnTo>
                    <a:pt x="64312" y="46804"/>
                  </a:lnTo>
                  <a:cubicBezTo>
                    <a:pt x="64414" y="46821"/>
                    <a:pt x="64515" y="46829"/>
                    <a:pt x="64614" y="46829"/>
                  </a:cubicBezTo>
                  <a:cubicBezTo>
                    <a:pt x="65497" y="46829"/>
                    <a:pt x="66269" y="46186"/>
                    <a:pt x="66434" y="45300"/>
                  </a:cubicBezTo>
                  <a:lnTo>
                    <a:pt x="71413" y="18132"/>
                  </a:lnTo>
                  <a:cubicBezTo>
                    <a:pt x="71597" y="17113"/>
                    <a:pt x="70929" y="16144"/>
                    <a:pt x="69909" y="15960"/>
                  </a:cubicBezTo>
                  <a:lnTo>
                    <a:pt x="66250" y="15275"/>
                  </a:lnTo>
                  <a:lnTo>
                    <a:pt x="66735" y="12652"/>
                  </a:lnTo>
                  <a:cubicBezTo>
                    <a:pt x="67019" y="11064"/>
                    <a:pt x="65983" y="9561"/>
                    <a:pt x="64412" y="9260"/>
                  </a:cubicBezTo>
                  <a:lnTo>
                    <a:pt x="16810" y="53"/>
                  </a:lnTo>
                  <a:cubicBezTo>
                    <a:pt x="16624" y="18"/>
                    <a:pt x="16440" y="1"/>
                    <a:pt x="162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9"/>
            <p:cNvSpPr/>
            <p:nvPr/>
          </p:nvSpPr>
          <p:spPr>
            <a:xfrm>
              <a:off x="5921245" y="2125305"/>
              <a:ext cx="2060687" cy="2492817"/>
            </a:xfrm>
            <a:custGeom>
              <a:avLst/>
              <a:gdLst/>
              <a:ahLst/>
              <a:cxnLst/>
              <a:rect l="l" t="t" r="r" b="b"/>
              <a:pathLst>
                <a:path w="64296" h="77779" extrusionOk="0">
                  <a:moveTo>
                    <a:pt x="15740" y="0"/>
                  </a:moveTo>
                  <a:lnTo>
                    <a:pt x="1" y="66583"/>
                  </a:lnTo>
                  <a:lnTo>
                    <a:pt x="48890" y="77778"/>
                  </a:lnTo>
                  <a:lnTo>
                    <a:pt x="64295" y="11679"/>
                  </a:lnTo>
                  <a:lnTo>
                    <a:pt x="1574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9"/>
            <p:cNvSpPr/>
            <p:nvPr/>
          </p:nvSpPr>
          <p:spPr>
            <a:xfrm>
              <a:off x="5884292" y="2046045"/>
              <a:ext cx="1936974" cy="2415705"/>
            </a:xfrm>
            <a:custGeom>
              <a:avLst/>
              <a:gdLst/>
              <a:ahLst/>
              <a:cxnLst/>
              <a:rect l="l" t="t" r="r" b="b"/>
              <a:pathLst>
                <a:path w="60436" h="75373" extrusionOk="0">
                  <a:moveTo>
                    <a:pt x="11212" y="0"/>
                  </a:moveTo>
                  <a:lnTo>
                    <a:pt x="1" y="67486"/>
                  </a:lnTo>
                  <a:lnTo>
                    <a:pt x="49542" y="75372"/>
                  </a:lnTo>
                  <a:lnTo>
                    <a:pt x="60436" y="8371"/>
                  </a:lnTo>
                  <a:lnTo>
                    <a:pt x="1121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9"/>
            <p:cNvSpPr/>
            <p:nvPr/>
          </p:nvSpPr>
          <p:spPr>
            <a:xfrm>
              <a:off x="5943745" y="2159566"/>
              <a:ext cx="1666536" cy="2229334"/>
            </a:xfrm>
            <a:custGeom>
              <a:avLst/>
              <a:gdLst/>
              <a:ahLst/>
              <a:cxnLst/>
              <a:rect l="l" t="t" r="r" b="b"/>
              <a:pathLst>
                <a:path w="51998" h="69558" extrusionOk="0">
                  <a:moveTo>
                    <a:pt x="2089" y="0"/>
                  </a:moveTo>
                  <a:lnTo>
                    <a:pt x="1" y="68372"/>
                  </a:lnTo>
                  <a:lnTo>
                    <a:pt x="50126" y="69558"/>
                  </a:lnTo>
                  <a:lnTo>
                    <a:pt x="51998" y="1705"/>
                  </a:lnTo>
                  <a:lnTo>
                    <a:pt x="20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9"/>
            <p:cNvSpPr/>
            <p:nvPr/>
          </p:nvSpPr>
          <p:spPr>
            <a:xfrm>
              <a:off x="5941084" y="2159566"/>
              <a:ext cx="1671343" cy="2232026"/>
            </a:xfrm>
            <a:custGeom>
              <a:avLst/>
              <a:gdLst/>
              <a:ahLst/>
              <a:cxnLst/>
              <a:rect l="l" t="t" r="r" b="b"/>
              <a:pathLst>
                <a:path w="52148" h="69642" extrusionOk="0">
                  <a:moveTo>
                    <a:pt x="2172" y="0"/>
                  </a:moveTo>
                  <a:lnTo>
                    <a:pt x="52012" y="1769"/>
                  </a:lnTo>
                  <a:lnTo>
                    <a:pt x="52012" y="1769"/>
                  </a:lnTo>
                  <a:cubicBezTo>
                    <a:pt x="51478" y="20804"/>
                    <a:pt x="50845" y="44213"/>
                    <a:pt x="50144" y="69487"/>
                  </a:cubicBezTo>
                  <a:lnTo>
                    <a:pt x="50144" y="69487"/>
                  </a:lnTo>
                  <a:lnTo>
                    <a:pt x="49858" y="69474"/>
                  </a:lnTo>
                  <a:cubicBezTo>
                    <a:pt x="32024" y="69057"/>
                    <a:pt x="15123" y="68657"/>
                    <a:pt x="152" y="68306"/>
                  </a:cubicBezTo>
                  <a:lnTo>
                    <a:pt x="152" y="68306"/>
                  </a:lnTo>
                  <a:cubicBezTo>
                    <a:pt x="1354" y="27904"/>
                    <a:pt x="2155" y="635"/>
                    <a:pt x="2172" y="1"/>
                  </a:cubicBezTo>
                  <a:lnTo>
                    <a:pt x="2172" y="1"/>
                  </a:lnTo>
                  <a:cubicBezTo>
                    <a:pt x="2155" y="636"/>
                    <a:pt x="1286" y="27933"/>
                    <a:pt x="17" y="68372"/>
                  </a:cubicBezTo>
                  <a:lnTo>
                    <a:pt x="0" y="68438"/>
                  </a:lnTo>
                  <a:lnTo>
                    <a:pt x="84" y="68438"/>
                  </a:lnTo>
                  <a:cubicBezTo>
                    <a:pt x="15071" y="68806"/>
                    <a:pt x="31997" y="69207"/>
                    <a:pt x="49842" y="69641"/>
                  </a:cubicBezTo>
                  <a:lnTo>
                    <a:pt x="50293" y="69641"/>
                  </a:lnTo>
                  <a:lnTo>
                    <a:pt x="50293" y="69558"/>
                  </a:lnTo>
                  <a:cubicBezTo>
                    <a:pt x="50978" y="44228"/>
                    <a:pt x="51630" y="20786"/>
                    <a:pt x="52148" y="1721"/>
                  </a:cubicBezTo>
                  <a:lnTo>
                    <a:pt x="52148" y="1655"/>
                  </a:lnTo>
                  <a:lnTo>
                    <a:pt x="52081" y="1655"/>
                  </a:lnTo>
                  <a:lnTo>
                    <a:pt x="21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6150467" y="2608587"/>
              <a:ext cx="1234374" cy="22467"/>
            </a:xfrm>
            <a:custGeom>
              <a:avLst/>
              <a:gdLst/>
              <a:ahLst/>
              <a:cxnLst/>
              <a:rect l="l" t="t" r="r" b="b"/>
              <a:pathLst>
                <a:path w="38514" h="701" extrusionOk="0">
                  <a:moveTo>
                    <a:pt x="5006" y="0"/>
                  </a:moveTo>
                  <a:cubicBezTo>
                    <a:pt x="1895" y="0"/>
                    <a:pt x="0" y="30"/>
                    <a:pt x="0" y="92"/>
                  </a:cubicBezTo>
                  <a:cubicBezTo>
                    <a:pt x="0" y="209"/>
                    <a:pt x="8622" y="443"/>
                    <a:pt x="19248" y="577"/>
                  </a:cubicBezTo>
                  <a:cubicBezTo>
                    <a:pt x="25038" y="659"/>
                    <a:pt x="30230" y="701"/>
                    <a:pt x="33761" y="701"/>
                  </a:cubicBezTo>
                  <a:cubicBezTo>
                    <a:pt x="36721" y="701"/>
                    <a:pt x="38513" y="671"/>
                    <a:pt x="38513" y="610"/>
                  </a:cubicBezTo>
                  <a:cubicBezTo>
                    <a:pt x="38513" y="477"/>
                    <a:pt x="29892" y="259"/>
                    <a:pt x="19265" y="109"/>
                  </a:cubicBezTo>
                  <a:cubicBezTo>
                    <a:pt x="13612" y="38"/>
                    <a:pt x="8529" y="0"/>
                    <a:pt x="50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9"/>
            <p:cNvSpPr/>
            <p:nvPr/>
          </p:nvSpPr>
          <p:spPr>
            <a:xfrm>
              <a:off x="6161685" y="2802425"/>
              <a:ext cx="1234919" cy="22499"/>
            </a:xfrm>
            <a:custGeom>
              <a:avLst/>
              <a:gdLst/>
              <a:ahLst/>
              <a:cxnLst/>
              <a:rect l="l" t="t" r="r" b="b"/>
              <a:pathLst>
                <a:path w="38531" h="702" extrusionOk="0">
                  <a:moveTo>
                    <a:pt x="5022" y="1"/>
                  </a:moveTo>
                  <a:cubicBezTo>
                    <a:pt x="1913" y="1"/>
                    <a:pt x="18" y="30"/>
                    <a:pt x="18" y="93"/>
                  </a:cubicBezTo>
                  <a:cubicBezTo>
                    <a:pt x="1" y="210"/>
                    <a:pt x="8623" y="444"/>
                    <a:pt x="19266" y="577"/>
                  </a:cubicBezTo>
                  <a:cubicBezTo>
                    <a:pt x="25056" y="659"/>
                    <a:pt x="30248" y="701"/>
                    <a:pt x="33779" y="701"/>
                  </a:cubicBezTo>
                  <a:cubicBezTo>
                    <a:pt x="36738" y="701"/>
                    <a:pt x="38531" y="672"/>
                    <a:pt x="38531" y="611"/>
                  </a:cubicBezTo>
                  <a:cubicBezTo>
                    <a:pt x="38531" y="477"/>
                    <a:pt x="29909" y="260"/>
                    <a:pt x="19266" y="110"/>
                  </a:cubicBezTo>
                  <a:cubicBezTo>
                    <a:pt x="13622" y="39"/>
                    <a:pt x="8543" y="1"/>
                    <a:pt x="50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9"/>
            <p:cNvSpPr/>
            <p:nvPr/>
          </p:nvSpPr>
          <p:spPr>
            <a:xfrm>
              <a:off x="6178286" y="3396568"/>
              <a:ext cx="1234919" cy="22756"/>
            </a:xfrm>
            <a:custGeom>
              <a:avLst/>
              <a:gdLst/>
              <a:ahLst/>
              <a:cxnLst/>
              <a:rect l="l" t="t" r="r" b="b"/>
              <a:pathLst>
                <a:path w="38531" h="710" extrusionOk="0">
                  <a:moveTo>
                    <a:pt x="5008" y="1"/>
                  </a:moveTo>
                  <a:cubicBezTo>
                    <a:pt x="1898" y="1"/>
                    <a:pt x="1" y="30"/>
                    <a:pt x="1" y="85"/>
                  </a:cubicBezTo>
                  <a:cubicBezTo>
                    <a:pt x="1" y="218"/>
                    <a:pt x="8623" y="452"/>
                    <a:pt x="19266" y="586"/>
                  </a:cubicBezTo>
                  <a:cubicBezTo>
                    <a:pt x="25047" y="668"/>
                    <a:pt x="30239" y="710"/>
                    <a:pt x="33773" y="710"/>
                  </a:cubicBezTo>
                  <a:cubicBezTo>
                    <a:pt x="36735" y="710"/>
                    <a:pt x="38531" y="680"/>
                    <a:pt x="38531" y="619"/>
                  </a:cubicBezTo>
                  <a:cubicBezTo>
                    <a:pt x="38531" y="486"/>
                    <a:pt x="29909" y="268"/>
                    <a:pt x="19266" y="118"/>
                  </a:cubicBezTo>
                  <a:cubicBezTo>
                    <a:pt x="13619" y="38"/>
                    <a:pt x="8534" y="1"/>
                    <a:pt x="50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9"/>
            <p:cNvSpPr/>
            <p:nvPr/>
          </p:nvSpPr>
          <p:spPr>
            <a:xfrm>
              <a:off x="6178286" y="3208595"/>
              <a:ext cx="1234919" cy="22788"/>
            </a:xfrm>
            <a:custGeom>
              <a:avLst/>
              <a:gdLst/>
              <a:ahLst/>
              <a:cxnLst/>
              <a:rect l="l" t="t" r="r" b="b"/>
              <a:pathLst>
                <a:path w="38531" h="711" extrusionOk="0">
                  <a:moveTo>
                    <a:pt x="5008" y="1"/>
                  </a:moveTo>
                  <a:cubicBezTo>
                    <a:pt x="1898" y="1"/>
                    <a:pt x="1" y="30"/>
                    <a:pt x="1" y="85"/>
                  </a:cubicBezTo>
                  <a:cubicBezTo>
                    <a:pt x="1" y="219"/>
                    <a:pt x="8623" y="436"/>
                    <a:pt x="19266" y="586"/>
                  </a:cubicBezTo>
                  <a:cubicBezTo>
                    <a:pt x="25047" y="668"/>
                    <a:pt x="30239" y="710"/>
                    <a:pt x="33773" y="710"/>
                  </a:cubicBezTo>
                  <a:cubicBezTo>
                    <a:pt x="36735" y="710"/>
                    <a:pt x="38531" y="681"/>
                    <a:pt x="38531" y="620"/>
                  </a:cubicBezTo>
                  <a:cubicBezTo>
                    <a:pt x="38531" y="486"/>
                    <a:pt x="29909" y="269"/>
                    <a:pt x="19266" y="118"/>
                  </a:cubicBezTo>
                  <a:cubicBezTo>
                    <a:pt x="13619" y="38"/>
                    <a:pt x="8534" y="1"/>
                    <a:pt x="50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6178286" y="3020654"/>
              <a:ext cx="1234919" cy="22756"/>
            </a:xfrm>
            <a:custGeom>
              <a:avLst/>
              <a:gdLst/>
              <a:ahLst/>
              <a:cxnLst/>
              <a:rect l="l" t="t" r="r" b="b"/>
              <a:pathLst>
                <a:path w="38531" h="710" extrusionOk="0">
                  <a:moveTo>
                    <a:pt x="5008" y="0"/>
                  </a:moveTo>
                  <a:cubicBezTo>
                    <a:pt x="1898" y="0"/>
                    <a:pt x="1" y="29"/>
                    <a:pt x="1" y="84"/>
                  </a:cubicBezTo>
                  <a:cubicBezTo>
                    <a:pt x="1" y="218"/>
                    <a:pt x="8623" y="435"/>
                    <a:pt x="19266" y="585"/>
                  </a:cubicBezTo>
                  <a:cubicBezTo>
                    <a:pt x="25047" y="667"/>
                    <a:pt x="30239" y="710"/>
                    <a:pt x="33773" y="710"/>
                  </a:cubicBezTo>
                  <a:cubicBezTo>
                    <a:pt x="36735" y="710"/>
                    <a:pt x="38531" y="680"/>
                    <a:pt x="38531" y="619"/>
                  </a:cubicBezTo>
                  <a:cubicBezTo>
                    <a:pt x="38531" y="485"/>
                    <a:pt x="29909" y="268"/>
                    <a:pt x="19266" y="118"/>
                  </a:cubicBezTo>
                  <a:cubicBezTo>
                    <a:pt x="13619" y="38"/>
                    <a:pt x="8534" y="0"/>
                    <a:pt x="50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6159569" y="3606496"/>
              <a:ext cx="1234919" cy="22531"/>
            </a:xfrm>
            <a:custGeom>
              <a:avLst/>
              <a:gdLst/>
              <a:ahLst/>
              <a:cxnLst/>
              <a:rect l="l" t="t" r="r" b="b"/>
              <a:pathLst>
                <a:path w="38531" h="703" extrusionOk="0">
                  <a:moveTo>
                    <a:pt x="5014" y="0"/>
                  </a:moveTo>
                  <a:cubicBezTo>
                    <a:pt x="1906" y="0"/>
                    <a:pt x="8" y="30"/>
                    <a:pt x="0" y="84"/>
                  </a:cubicBezTo>
                  <a:cubicBezTo>
                    <a:pt x="0" y="218"/>
                    <a:pt x="8622" y="435"/>
                    <a:pt x="19265" y="586"/>
                  </a:cubicBezTo>
                  <a:cubicBezTo>
                    <a:pt x="24921" y="666"/>
                    <a:pt x="30005" y="703"/>
                    <a:pt x="33529" y="703"/>
                  </a:cubicBezTo>
                  <a:cubicBezTo>
                    <a:pt x="36637" y="703"/>
                    <a:pt x="38530" y="674"/>
                    <a:pt x="38530" y="619"/>
                  </a:cubicBezTo>
                  <a:cubicBezTo>
                    <a:pt x="38530" y="485"/>
                    <a:pt x="29909" y="268"/>
                    <a:pt x="19265" y="118"/>
                  </a:cubicBezTo>
                  <a:cubicBezTo>
                    <a:pt x="13618" y="38"/>
                    <a:pt x="8538" y="0"/>
                    <a:pt x="50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6156332" y="3812673"/>
              <a:ext cx="1234406" cy="22756"/>
            </a:xfrm>
            <a:custGeom>
              <a:avLst/>
              <a:gdLst/>
              <a:ahLst/>
              <a:cxnLst/>
              <a:rect l="l" t="t" r="r" b="b"/>
              <a:pathLst>
                <a:path w="38515" h="710" extrusionOk="0">
                  <a:moveTo>
                    <a:pt x="5002" y="0"/>
                  </a:moveTo>
                  <a:cubicBezTo>
                    <a:pt x="1894" y="0"/>
                    <a:pt x="1" y="29"/>
                    <a:pt x="1" y="84"/>
                  </a:cubicBezTo>
                  <a:cubicBezTo>
                    <a:pt x="1" y="218"/>
                    <a:pt x="8623" y="435"/>
                    <a:pt x="19249" y="585"/>
                  </a:cubicBezTo>
                  <a:cubicBezTo>
                    <a:pt x="25039" y="667"/>
                    <a:pt x="30231" y="709"/>
                    <a:pt x="33762" y="709"/>
                  </a:cubicBezTo>
                  <a:cubicBezTo>
                    <a:pt x="36721" y="709"/>
                    <a:pt x="38514" y="680"/>
                    <a:pt x="38514" y="619"/>
                  </a:cubicBezTo>
                  <a:cubicBezTo>
                    <a:pt x="38514" y="485"/>
                    <a:pt x="29893" y="268"/>
                    <a:pt x="19266" y="118"/>
                  </a:cubicBezTo>
                  <a:cubicBezTo>
                    <a:pt x="13610" y="38"/>
                    <a:pt x="8526" y="0"/>
                    <a:pt x="50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6152582" y="4018819"/>
              <a:ext cx="1234919" cy="22788"/>
            </a:xfrm>
            <a:custGeom>
              <a:avLst/>
              <a:gdLst/>
              <a:ahLst/>
              <a:cxnLst/>
              <a:rect l="l" t="t" r="r" b="b"/>
              <a:pathLst>
                <a:path w="38531" h="711" extrusionOk="0">
                  <a:moveTo>
                    <a:pt x="5002" y="1"/>
                  </a:moveTo>
                  <a:cubicBezTo>
                    <a:pt x="1894" y="1"/>
                    <a:pt x="1" y="30"/>
                    <a:pt x="1" y="85"/>
                  </a:cubicBezTo>
                  <a:cubicBezTo>
                    <a:pt x="1" y="219"/>
                    <a:pt x="8623" y="452"/>
                    <a:pt x="19266" y="586"/>
                  </a:cubicBezTo>
                  <a:cubicBezTo>
                    <a:pt x="25047" y="668"/>
                    <a:pt x="30234" y="710"/>
                    <a:pt x="33763" y="710"/>
                  </a:cubicBezTo>
                  <a:cubicBezTo>
                    <a:pt x="36721" y="710"/>
                    <a:pt x="38514" y="681"/>
                    <a:pt x="38514" y="620"/>
                  </a:cubicBezTo>
                  <a:lnTo>
                    <a:pt x="38531" y="620"/>
                  </a:lnTo>
                  <a:cubicBezTo>
                    <a:pt x="38531" y="486"/>
                    <a:pt x="29909" y="269"/>
                    <a:pt x="19266" y="118"/>
                  </a:cubicBezTo>
                  <a:cubicBezTo>
                    <a:pt x="13610" y="38"/>
                    <a:pt x="8526" y="1"/>
                    <a:pt x="50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95"/>
        <p:cNvGrpSpPr/>
        <p:nvPr/>
      </p:nvGrpSpPr>
      <p:grpSpPr>
        <a:xfrm>
          <a:off x="0" y="0"/>
          <a:ext cx="0" cy="0"/>
          <a:chOff x="0" y="0"/>
          <a:chExt cx="0" cy="0"/>
        </a:xfrm>
      </p:grpSpPr>
      <p:sp>
        <p:nvSpPr>
          <p:cNvPr id="115" name="Google Shape;3216;p58"/>
          <p:cNvSpPr/>
          <p:nvPr/>
        </p:nvSpPr>
        <p:spPr>
          <a:xfrm>
            <a:off x="3429000" y="2495550"/>
            <a:ext cx="2286000" cy="533400"/>
          </a:xfrm>
          <a:custGeom>
            <a:avLst/>
            <a:gdLst/>
            <a:ahLst/>
            <a:cxnLst/>
            <a:rect l="l" t="t" r="r" b="b"/>
            <a:pathLst>
              <a:path w="46300" h="13508" extrusionOk="0">
                <a:moveTo>
                  <a:pt x="220" y="1"/>
                </a:moveTo>
                <a:cubicBezTo>
                  <a:pt x="134" y="1"/>
                  <a:pt x="88" y="13"/>
                  <a:pt x="84" y="37"/>
                </a:cubicBezTo>
                <a:cubicBezTo>
                  <a:pt x="1" y="422"/>
                  <a:pt x="10260" y="3747"/>
                  <a:pt x="22992" y="7456"/>
                </a:cubicBezTo>
                <a:cubicBezTo>
                  <a:pt x="34926" y="10928"/>
                  <a:pt x="44796" y="13508"/>
                  <a:pt x="46076" y="13508"/>
                </a:cubicBezTo>
                <a:cubicBezTo>
                  <a:pt x="46164" y="13508"/>
                  <a:pt x="46211" y="13496"/>
                  <a:pt x="46216" y="13471"/>
                </a:cubicBezTo>
                <a:cubicBezTo>
                  <a:pt x="46300" y="13087"/>
                  <a:pt x="36024" y="9762"/>
                  <a:pt x="23292" y="6069"/>
                </a:cubicBezTo>
                <a:cubicBezTo>
                  <a:pt x="11354" y="2595"/>
                  <a:pt x="1481" y="1"/>
                  <a:pt x="2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3197" name="Google Shape;3197;p58"/>
          <p:cNvSpPr txBox="1">
            <a:spLocks noGrp="1"/>
          </p:cNvSpPr>
          <p:nvPr>
            <p:ph type="subTitle" idx="1"/>
          </p:nvPr>
        </p:nvSpPr>
        <p:spPr>
          <a:xfrm>
            <a:off x="2286000" y="2952750"/>
            <a:ext cx="16956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Humam Maulana </a:t>
            </a:r>
            <a:endParaRPr/>
          </a:p>
        </p:txBody>
      </p:sp>
      <p:sp>
        <p:nvSpPr>
          <p:cNvPr id="3201" name="Google Shape;3201;p58"/>
          <p:cNvSpPr txBox="1">
            <a:spLocks noGrp="1"/>
          </p:cNvSpPr>
          <p:nvPr>
            <p:ph type="subTitle" idx="5"/>
          </p:nvPr>
        </p:nvSpPr>
        <p:spPr>
          <a:xfrm>
            <a:off x="7239000" y="2876550"/>
            <a:ext cx="16956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Faris Syaifulloh</a:t>
            </a:r>
            <a:endParaRPr/>
          </a:p>
        </p:txBody>
      </p:sp>
      <p:grpSp>
        <p:nvGrpSpPr>
          <p:cNvPr id="3203" name="Google Shape;3203;p58"/>
          <p:cNvGrpSpPr/>
          <p:nvPr/>
        </p:nvGrpSpPr>
        <p:grpSpPr>
          <a:xfrm>
            <a:off x="8229600" y="1504950"/>
            <a:ext cx="650134" cy="642474"/>
            <a:chOff x="7302646" y="1315923"/>
            <a:chExt cx="650134" cy="642474"/>
          </a:xfrm>
        </p:grpSpPr>
        <p:sp>
          <p:nvSpPr>
            <p:cNvPr id="3204" name="Google Shape;3204;p58"/>
            <p:cNvSpPr/>
            <p:nvPr/>
          </p:nvSpPr>
          <p:spPr>
            <a:xfrm>
              <a:off x="7379213" y="1315923"/>
              <a:ext cx="562862" cy="485654"/>
            </a:xfrm>
            <a:custGeom>
              <a:avLst/>
              <a:gdLst/>
              <a:ahLst/>
              <a:cxnLst/>
              <a:rect l="l" t="t" r="r" b="b"/>
              <a:pathLst>
                <a:path w="17562" h="15153" extrusionOk="0">
                  <a:moveTo>
                    <a:pt x="3640" y="1"/>
                  </a:moveTo>
                  <a:cubicBezTo>
                    <a:pt x="3422" y="1"/>
                    <a:pt x="3211" y="140"/>
                    <a:pt x="3125" y="360"/>
                  </a:cubicBezTo>
                  <a:lnTo>
                    <a:pt x="101" y="8113"/>
                  </a:lnTo>
                  <a:cubicBezTo>
                    <a:pt x="0" y="8397"/>
                    <a:pt x="117" y="8698"/>
                    <a:pt x="385" y="8832"/>
                  </a:cubicBezTo>
                  <a:lnTo>
                    <a:pt x="13969" y="15097"/>
                  </a:lnTo>
                  <a:cubicBezTo>
                    <a:pt x="14048" y="15135"/>
                    <a:pt x="14132" y="15152"/>
                    <a:pt x="14213" y="15152"/>
                  </a:cubicBezTo>
                  <a:cubicBezTo>
                    <a:pt x="14423" y="15152"/>
                    <a:pt x="14620" y="15034"/>
                    <a:pt x="14704" y="14830"/>
                  </a:cubicBezTo>
                  <a:lnTo>
                    <a:pt x="17427" y="8965"/>
                  </a:lnTo>
                  <a:cubicBezTo>
                    <a:pt x="17561" y="8681"/>
                    <a:pt x="17427" y="8347"/>
                    <a:pt x="17143" y="8213"/>
                  </a:cubicBezTo>
                  <a:lnTo>
                    <a:pt x="8772" y="4404"/>
                  </a:lnTo>
                  <a:cubicBezTo>
                    <a:pt x="8639" y="4337"/>
                    <a:pt x="8539" y="4237"/>
                    <a:pt x="8488" y="4086"/>
                  </a:cubicBezTo>
                  <a:lnTo>
                    <a:pt x="7686" y="1998"/>
                  </a:lnTo>
                  <a:cubicBezTo>
                    <a:pt x="7636" y="1847"/>
                    <a:pt x="7536" y="1747"/>
                    <a:pt x="7402" y="1680"/>
                  </a:cubicBezTo>
                  <a:lnTo>
                    <a:pt x="3877" y="60"/>
                  </a:lnTo>
                  <a:cubicBezTo>
                    <a:pt x="3801" y="19"/>
                    <a:pt x="3720" y="1"/>
                    <a:pt x="3640"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7379213" y="1315923"/>
              <a:ext cx="562862" cy="485654"/>
            </a:xfrm>
            <a:custGeom>
              <a:avLst/>
              <a:gdLst/>
              <a:ahLst/>
              <a:cxnLst/>
              <a:rect l="l" t="t" r="r" b="b"/>
              <a:pathLst>
                <a:path w="17562" h="15153" extrusionOk="0">
                  <a:moveTo>
                    <a:pt x="3640" y="1"/>
                  </a:moveTo>
                  <a:cubicBezTo>
                    <a:pt x="3422" y="1"/>
                    <a:pt x="3211" y="140"/>
                    <a:pt x="3125" y="360"/>
                  </a:cubicBezTo>
                  <a:lnTo>
                    <a:pt x="101" y="8113"/>
                  </a:lnTo>
                  <a:cubicBezTo>
                    <a:pt x="0" y="8397"/>
                    <a:pt x="117" y="8698"/>
                    <a:pt x="385" y="8832"/>
                  </a:cubicBezTo>
                  <a:lnTo>
                    <a:pt x="13969" y="15097"/>
                  </a:lnTo>
                  <a:cubicBezTo>
                    <a:pt x="14048" y="15135"/>
                    <a:pt x="14132" y="15152"/>
                    <a:pt x="14213" y="15152"/>
                  </a:cubicBezTo>
                  <a:cubicBezTo>
                    <a:pt x="14423" y="15152"/>
                    <a:pt x="14620" y="15034"/>
                    <a:pt x="14704" y="14830"/>
                  </a:cubicBezTo>
                  <a:lnTo>
                    <a:pt x="17427" y="8965"/>
                  </a:lnTo>
                  <a:cubicBezTo>
                    <a:pt x="17561" y="8681"/>
                    <a:pt x="17427" y="8347"/>
                    <a:pt x="17143" y="8213"/>
                  </a:cubicBezTo>
                  <a:lnTo>
                    <a:pt x="8772" y="4404"/>
                  </a:lnTo>
                  <a:cubicBezTo>
                    <a:pt x="8639" y="4337"/>
                    <a:pt x="8539" y="4237"/>
                    <a:pt x="8488" y="4086"/>
                  </a:cubicBezTo>
                  <a:lnTo>
                    <a:pt x="7686" y="1998"/>
                  </a:lnTo>
                  <a:cubicBezTo>
                    <a:pt x="7636" y="1847"/>
                    <a:pt x="7536" y="1747"/>
                    <a:pt x="7402" y="1680"/>
                  </a:cubicBezTo>
                  <a:lnTo>
                    <a:pt x="3877" y="60"/>
                  </a:lnTo>
                  <a:cubicBezTo>
                    <a:pt x="3801" y="19"/>
                    <a:pt x="3720" y="1"/>
                    <a:pt x="3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7302646" y="1407586"/>
              <a:ext cx="650134" cy="550811"/>
            </a:xfrm>
            <a:custGeom>
              <a:avLst/>
              <a:gdLst/>
              <a:ahLst/>
              <a:cxnLst/>
              <a:rect l="l" t="t" r="r" b="b"/>
              <a:pathLst>
                <a:path w="20285" h="17186" extrusionOk="0">
                  <a:moveTo>
                    <a:pt x="3530" y="1"/>
                  </a:moveTo>
                  <a:cubicBezTo>
                    <a:pt x="3380" y="1"/>
                    <a:pt x="3241" y="97"/>
                    <a:pt x="3191" y="257"/>
                  </a:cubicBezTo>
                  <a:lnTo>
                    <a:pt x="50" y="10015"/>
                  </a:lnTo>
                  <a:cubicBezTo>
                    <a:pt x="0" y="10199"/>
                    <a:pt x="84" y="10383"/>
                    <a:pt x="251" y="10466"/>
                  </a:cubicBezTo>
                  <a:lnTo>
                    <a:pt x="14704" y="17150"/>
                  </a:lnTo>
                  <a:cubicBezTo>
                    <a:pt x="14752" y="17174"/>
                    <a:pt x="14804" y="17185"/>
                    <a:pt x="14855" y="17185"/>
                  </a:cubicBezTo>
                  <a:cubicBezTo>
                    <a:pt x="14979" y="17185"/>
                    <a:pt x="15101" y="17117"/>
                    <a:pt x="15171" y="16999"/>
                  </a:cubicBezTo>
                  <a:lnTo>
                    <a:pt x="20167" y="8093"/>
                  </a:lnTo>
                  <a:cubicBezTo>
                    <a:pt x="20284" y="7910"/>
                    <a:pt x="20201" y="7676"/>
                    <a:pt x="20017" y="7576"/>
                  </a:cubicBezTo>
                  <a:lnTo>
                    <a:pt x="3693" y="40"/>
                  </a:lnTo>
                  <a:cubicBezTo>
                    <a:pt x="3640" y="13"/>
                    <a:pt x="3584" y="1"/>
                    <a:pt x="353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58"/>
          <p:cNvGrpSpPr/>
          <p:nvPr/>
        </p:nvGrpSpPr>
        <p:grpSpPr>
          <a:xfrm>
            <a:off x="2362200" y="1657350"/>
            <a:ext cx="659781" cy="682280"/>
            <a:chOff x="1475763" y="1500948"/>
            <a:chExt cx="659781" cy="682280"/>
          </a:xfrm>
        </p:grpSpPr>
        <p:sp>
          <p:nvSpPr>
            <p:cNvPr id="3208" name="Google Shape;3208;p58"/>
            <p:cNvSpPr/>
            <p:nvPr/>
          </p:nvSpPr>
          <p:spPr>
            <a:xfrm>
              <a:off x="1475763" y="1542741"/>
              <a:ext cx="659781" cy="640487"/>
            </a:xfrm>
            <a:custGeom>
              <a:avLst/>
              <a:gdLst/>
              <a:ahLst/>
              <a:cxnLst/>
              <a:rect l="l" t="t" r="r" b="b"/>
              <a:pathLst>
                <a:path w="20586" h="19984" extrusionOk="0">
                  <a:moveTo>
                    <a:pt x="18563" y="0"/>
                  </a:moveTo>
                  <a:lnTo>
                    <a:pt x="0" y="1788"/>
                  </a:lnTo>
                  <a:lnTo>
                    <a:pt x="251" y="3191"/>
                  </a:lnTo>
                  <a:lnTo>
                    <a:pt x="802" y="2991"/>
                  </a:lnTo>
                  <a:cubicBezTo>
                    <a:pt x="814" y="2990"/>
                    <a:pt x="827" y="2990"/>
                    <a:pt x="839" y="2990"/>
                  </a:cubicBezTo>
                  <a:cubicBezTo>
                    <a:pt x="1181" y="2990"/>
                    <a:pt x="1338" y="3221"/>
                    <a:pt x="1387" y="3576"/>
                  </a:cubicBezTo>
                  <a:cubicBezTo>
                    <a:pt x="1387" y="3576"/>
                    <a:pt x="1387" y="3592"/>
                    <a:pt x="1404" y="3592"/>
                  </a:cubicBezTo>
                  <a:cubicBezTo>
                    <a:pt x="1437" y="3960"/>
                    <a:pt x="1354" y="4311"/>
                    <a:pt x="986" y="4378"/>
                  </a:cubicBezTo>
                  <a:lnTo>
                    <a:pt x="284" y="4344"/>
                  </a:lnTo>
                  <a:lnTo>
                    <a:pt x="435" y="5614"/>
                  </a:lnTo>
                  <a:cubicBezTo>
                    <a:pt x="435" y="5614"/>
                    <a:pt x="652" y="5564"/>
                    <a:pt x="909" y="5564"/>
                  </a:cubicBezTo>
                  <a:cubicBezTo>
                    <a:pt x="1264" y="5564"/>
                    <a:pt x="1692" y="5660"/>
                    <a:pt x="1721" y="6115"/>
                  </a:cubicBezTo>
                  <a:cubicBezTo>
                    <a:pt x="1721" y="6115"/>
                    <a:pt x="1676" y="6757"/>
                    <a:pt x="741" y="6757"/>
                  </a:cubicBezTo>
                  <a:cubicBezTo>
                    <a:pt x="686" y="6757"/>
                    <a:pt x="629" y="6755"/>
                    <a:pt x="568" y="6750"/>
                  </a:cubicBezTo>
                  <a:lnTo>
                    <a:pt x="568" y="6750"/>
                  </a:lnTo>
                  <a:lnTo>
                    <a:pt x="685" y="7820"/>
                  </a:lnTo>
                  <a:cubicBezTo>
                    <a:pt x="685" y="7820"/>
                    <a:pt x="937" y="7751"/>
                    <a:pt x="1218" y="7751"/>
                  </a:cubicBezTo>
                  <a:cubicBezTo>
                    <a:pt x="1556" y="7751"/>
                    <a:pt x="1935" y="7850"/>
                    <a:pt x="1972" y="8288"/>
                  </a:cubicBezTo>
                  <a:cubicBezTo>
                    <a:pt x="2039" y="8973"/>
                    <a:pt x="1320" y="9023"/>
                    <a:pt x="819" y="9056"/>
                  </a:cubicBezTo>
                  <a:lnTo>
                    <a:pt x="953" y="10159"/>
                  </a:lnTo>
                  <a:cubicBezTo>
                    <a:pt x="953" y="10159"/>
                    <a:pt x="1124" y="10124"/>
                    <a:pt x="1338" y="10124"/>
                  </a:cubicBezTo>
                  <a:cubicBezTo>
                    <a:pt x="1693" y="10124"/>
                    <a:pt x="2166" y="10222"/>
                    <a:pt x="2156" y="10744"/>
                  </a:cubicBezTo>
                  <a:cubicBezTo>
                    <a:pt x="2144" y="11340"/>
                    <a:pt x="1603" y="11426"/>
                    <a:pt x="1295" y="11426"/>
                  </a:cubicBezTo>
                  <a:cubicBezTo>
                    <a:pt x="1172" y="11426"/>
                    <a:pt x="1086" y="11412"/>
                    <a:pt x="1086" y="11412"/>
                  </a:cubicBezTo>
                  <a:lnTo>
                    <a:pt x="1086" y="11412"/>
                  </a:lnTo>
                  <a:lnTo>
                    <a:pt x="1253" y="12832"/>
                  </a:lnTo>
                  <a:cubicBezTo>
                    <a:pt x="1253" y="12832"/>
                    <a:pt x="1576" y="12693"/>
                    <a:pt x="1891" y="12693"/>
                  </a:cubicBezTo>
                  <a:cubicBezTo>
                    <a:pt x="2162" y="12693"/>
                    <a:pt x="2427" y="12796"/>
                    <a:pt x="2473" y="13183"/>
                  </a:cubicBezTo>
                  <a:cubicBezTo>
                    <a:pt x="2546" y="13805"/>
                    <a:pt x="2076" y="13938"/>
                    <a:pt x="1706" y="13938"/>
                  </a:cubicBezTo>
                  <a:cubicBezTo>
                    <a:pt x="1570" y="13938"/>
                    <a:pt x="1447" y="13920"/>
                    <a:pt x="1370" y="13902"/>
                  </a:cubicBezTo>
                  <a:lnTo>
                    <a:pt x="1370" y="13902"/>
                  </a:lnTo>
                  <a:lnTo>
                    <a:pt x="1487" y="14988"/>
                  </a:lnTo>
                  <a:cubicBezTo>
                    <a:pt x="1487" y="14988"/>
                    <a:pt x="1753" y="14872"/>
                    <a:pt x="2035" y="14872"/>
                  </a:cubicBezTo>
                  <a:cubicBezTo>
                    <a:pt x="2340" y="14872"/>
                    <a:pt x="2664" y="15008"/>
                    <a:pt x="2690" y="15572"/>
                  </a:cubicBezTo>
                  <a:cubicBezTo>
                    <a:pt x="2718" y="16023"/>
                    <a:pt x="2386" y="16125"/>
                    <a:pt x="2082" y="16125"/>
                  </a:cubicBezTo>
                  <a:cubicBezTo>
                    <a:pt x="1834" y="16125"/>
                    <a:pt x="1604" y="16057"/>
                    <a:pt x="1604" y="16057"/>
                  </a:cubicBezTo>
                  <a:lnTo>
                    <a:pt x="1604" y="16057"/>
                  </a:lnTo>
                  <a:lnTo>
                    <a:pt x="1771" y="17561"/>
                  </a:lnTo>
                  <a:cubicBezTo>
                    <a:pt x="1771" y="17561"/>
                    <a:pt x="2105" y="17418"/>
                    <a:pt x="2427" y="17418"/>
                  </a:cubicBezTo>
                  <a:cubicBezTo>
                    <a:pt x="2699" y="17418"/>
                    <a:pt x="2962" y="17520"/>
                    <a:pt x="3008" y="17895"/>
                  </a:cubicBezTo>
                  <a:cubicBezTo>
                    <a:pt x="3044" y="18312"/>
                    <a:pt x="2685" y="18567"/>
                    <a:pt x="2292" y="18567"/>
                  </a:cubicBezTo>
                  <a:cubicBezTo>
                    <a:pt x="2151" y="18567"/>
                    <a:pt x="2005" y="18534"/>
                    <a:pt x="1871" y="18463"/>
                  </a:cubicBezTo>
                  <a:lnTo>
                    <a:pt x="1871" y="18463"/>
                  </a:lnTo>
                  <a:lnTo>
                    <a:pt x="2055" y="19984"/>
                  </a:lnTo>
                  <a:lnTo>
                    <a:pt x="20585" y="18012"/>
                  </a:lnTo>
                  <a:lnTo>
                    <a:pt x="18563"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1631045" y="1500948"/>
              <a:ext cx="359889" cy="110348"/>
            </a:xfrm>
            <a:custGeom>
              <a:avLst/>
              <a:gdLst/>
              <a:ahLst/>
              <a:cxnLst/>
              <a:rect l="l" t="t" r="r" b="b"/>
              <a:pathLst>
                <a:path w="11229" h="3443" extrusionOk="0">
                  <a:moveTo>
                    <a:pt x="11112" y="1"/>
                  </a:moveTo>
                  <a:lnTo>
                    <a:pt x="1" y="402"/>
                  </a:lnTo>
                  <a:lnTo>
                    <a:pt x="118" y="3443"/>
                  </a:lnTo>
                  <a:lnTo>
                    <a:pt x="11229" y="3042"/>
                  </a:lnTo>
                  <a:lnTo>
                    <a:pt x="1111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1624091" y="1694401"/>
              <a:ext cx="373799" cy="23877"/>
            </a:xfrm>
            <a:custGeom>
              <a:avLst/>
              <a:gdLst/>
              <a:ahLst/>
              <a:cxnLst/>
              <a:rect l="l" t="t" r="r" b="b"/>
              <a:pathLst>
                <a:path w="11663" h="745" extrusionOk="0">
                  <a:moveTo>
                    <a:pt x="11429" y="1"/>
                  </a:moveTo>
                  <a:cubicBezTo>
                    <a:pt x="11350" y="1"/>
                    <a:pt x="11270" y="5"/>
                    <a:pt x="11195" y="13"/>
                  </a:cubicBezTo>
                  <a:cubicBezTo>
                    <a:pt x="10878" y="30"/>
                    <a:pt x="10460" y="47"/>
                    <a:pt x="9942" y="63"/>
                  </a:cubicBezTo>
                  <a:cubicBezTo>
                    <a:pt x="8889" y="114"/>
                    <a:pt x="7436" y="197"/>
                    <a:pt x="5832" y="297"/>
                  </a:cubicBezTo>
                  <a:cubicBezTo>
                    <a:pt x="4211" y="398"/>
                    <a:pt x="2757" y="498"/>
                    <a:pt x="1705" y="581"/>
                  </a:cubicBezTo>
                  <a:lnTo>
                    <a:pt x="468" y="682"/>
                  </a:lnTo>
                  <a:cubicBezTo>
                    <a:pt x="301" y="682"/>
                    <a:pt x="151" y="698"/>
                    <a:pt x="0" y="732"/>
                  </a:cubicBezTo>
                  <a:cubicBezTo>
                    <a:pt x="76" y="740"/>
                    <a:pt x="155" y="744"/>
                    <a:pt x="234" y="744"/>
                  </a:cubicBezTo>
                  <a:cubicBezTo>
                    <a:pt x="314" y="744"/>
                    <a:pt x="393" y="740"/>
                    <a:pt x="468" y="732"/>
                  </a:cubicBezTo>
                  <a:lnTo>
                    <a:pt x="1721" y="682"/>
                  </a:lnTo>
                  <a:cubicBezTo>
                    <a:pt x="2774" y="632"/>
                    <a:pt x="4228" y="548"/>
                    <a:pt x="5832" y="448"/>
                  </a:cubicBezTo>
                  <a:cubicBezTo>
                    <a:pt x="7452" y="348"/>
                    <a:pt x="8906" y="247"/>
                    <a:pt x="9959" y="164"/>
                  </a:cubicBezTo>
                  <a:lnTo>
                    <a:pt x="11195" y="63"/>
                  </a:lnTo>
                  <a:cubicBezTo>
                    <a:pt x="11362" y="63"/>
                    <a:pt x="11513" y="47"/>
                    <a:pt x="11663" y="13"/>
                  </a:cubicBezTo>
                  <a:cubicBezTo>
                    <a:pt x="11588" y="5"/>
                    <a:pt x="11508" y="1"/>
                    <a:pt x="114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1638545" y="1766706"/>
              <a:ext cx="373286" cy="23845"/>
            </a:xfrm>
            <a:custGeom>
              <a:avLst/>
              <a:gdLst/>
              <a:ahLst/>
              <a:cxnLst/>
              <a:rect l="l" t="t" r="r" b="b"/>
              <a:pathLst>
                <a:path w="11647" h="744" extrusionOk="0">
                  <a:moveTo>
                    <a:pt x="11421" y="0"/>
                  </a:moveTo>
                  <a:cubicBezTo>
                    <a:pt x="11346" y="0"/>
                    <a:pt x="11270" y="5"/>
                    <a:pt x="11195" y="13"/>
                  </a:cubicBezTo>
                  <a:lnTo>
                    <a:pt x="9942" y="63"/>
                  </a:lnTo>
                  <a:cubicBezTo>
                    <a:pt x="8889" y="113"/>
                    <a:pt x="7436" y="197"/>
                    <a:pt x="5815" y="297"/>
                  </a:cubicBezTo>
                  <a:cubicBezTo>
                    <a:pt x="4211" y="397"/>
                    <a:pt x="2757" y="498"/>
                    <a:pt x="1705" y="581"/>
                  </a:cubicBezTo>
                  <a:lnTo>
                    <a:pt x="452" y="681"/>
                  </a:lnTo>
                  <a:cubicBezTo>
                    <a:pt x="301" y="681"/>
                    <a:pt x="151" y="698"/>
                    <a:pt x="1" y="731"/>
                  </a:cubicBezTo>
                  <a:cubicBezTo>
                    <a:pt x="76" y="740"/>
                    <a:pt x="151" y="744"/>
                    <a:pt x="226" y="744"/>
                  </a:cubicBezTo>
                  <a:cubicBezTo>
                    <a:pt x="301" y="744"/>
                    <a:pt x="376" y="740"/>
                    <a:pt x="452" y="731"/>
                  </a:cubicBezTo>
                  <a:lnTo>
                    <a:pt x="1705" y="681"/>
                  </a:lnTo>
                  <a:cubicBezTo>
                    <a:pt x="2757" y="631"/>
                    <a:pt x="4211" y="548"/>
                    <a:pt x="5832" y="447"/>
                  </a:cubicBezTo>
                  <a:cubicBezTo>
                    <a:pt x="7436" y="347"/>
                    <a:pt x="8889" y="247"/>
                    <a:pt x="9942" y="163"/>
                  </a:cubicBezTo>
                  <a:lnTo>
                    <a:pt x="11195" y="63"/>
                  </a:lnTo>
                  <a:cubicBezTo>
                    <a:pt x="11346" y="63"/>
                    <a:pt x="11496" y="46"/>
                    <a:pt x="11646" y="13"/>
                  </a:cubicBezTo>
                  <a:cubicBezTo>
                    <a:pt x="11571" y="5"/>
                    <a:pt x="11496" y="0"/>
                    <a:pt x="114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1643353" y="1841126"/>
              <a:ext cx="373831" cy="23877"/>
            </a:xfrm>
            <a:custGeom>
              <a:avLst/>
              <a:gdLst/>
              <a:ahLst/>
              <a:cxnLst/>
              <a:rect l="l" t="t" r="r" b="b"/>
              <a:pathLst>
                <a:path w="11664" h="745" extrusionOk="0">
                  <a:moveTo>
                    <a:pt x="11436" y="1"/>
                  </a:moveTo>
                  <a:cubicBezTo>
                    <a:pt x="11359" y="1"/>
                    <a:pt x="11279" y="5"/>
                    <a:pt x="11196" y="13"/>
                  </a:cubicBezTo>
                  <a:lnTo>
                    <a:pt x="9959" y="64"/>
                  </a:lnTo>
                  <a:cubicBezTo>
                    <a:pt x="8890" y="114"/>
                    <a:pt x="7436" y="197"/>
                    <a:pt x="5832" y="298"/>
                  </a:cubicBezTo>
                  <a:cubicBezTo>
                    <a:pt x="4228" y="398"/>
                    <a:pt x="2758" y="498"/>
                    <a:pt x="1705" y="565"/>
                  </a:cubicBezTo>
                  <a:lnTo>
                    <a:pt x="469" y="665"/>
                  </a:lnTo>
                  <a:cubicBezTo>
                    <a:pt x="318" y="682"/>
                    <a:pt x="151" y="699"/>
                    <a:pt x="1" y="732"/>
                  </a:cubicBezTo>
                  <a:cubicBezTo>
                    <a:pt x="84" y="740"/>
                    <a:pt x="164" y="744"/>
                    <a:pt x="241" y="744"/>
                  </a:cubicBezTo>
                  <a:cubicBezTo>
                    <a:pt x="318" y="744"/>
                    <a:pt x="394" y="740"/>
                    <a:pt x="469" y="732"/>
                  </a:cubicBezTo>
                  <a:lnTo>
                    <a:pt x="1722" y="682"/>
                  </a:lnTo>
                  <a:cubicBezTo>
                    <a:pt x="2775" y="615"/>
                    <a:pt x="4228" y="548"/>
                    <a:pt x="5832" y="448"/>
                  </a:cubicBezTo>
                  <a:cubicBezTo>
                    <a:pt x="7453" y="348"/>
                    <a:pt x="8907" y="247"/>
                    <a:pt x="9959" y="164"/>
                  </a:cubicBezTo>
                  <a:lnTo>
                    <a:pt x="11212" y="64"/>
                  </a:lnTo>
                  <a:cubicBezTo>
                    <a:pt x="11363" y="64"/>
                    <a:pt x="11513" y="30"/>
                    <a:pt x="11663" y="13"/>
                  </a:cubicBezTo>
                  <a:cubicBezTo>
                    <a:pt x="11588" y="5"/>
                    <a:pt x="11513" y="1"/>
                    <a:pt x="114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1652455" y="1915450"/>
              <a:ext cx="373831" cy="23461"/>
            </a:xfrm>
            <a:custGeom>
              <a:avLst/>
              <a:gdLst/>
              <a:ahLst/>
              <a:cxnLst/>
              <a:rect l="l" t="t" r="r" b="b"/>
              <a:pathLst>
                <a:path w="11664" h="732" extrusionOk="0">
                  <a:moveTo>
                    <a:pt x="11196" y="0"/>
                  </a:moveTo>
                  <a:lnTo>
                    <a:pt x="9943" y="67"/>
                  </a:lnTo>
                  <a:cubicBezTo>
                    <a:pt x="8890" y="117"/>
                    <a:pt x="7436" y="201"/>
                    <a:pt x="5832" y="301"/>
                  </a:cubicBezTo>
                  <a:cubicBezTo>
                    <a:pt x="4212" y="401"/>
                    <a:pt x="2758" y="485"/>
                    <a:pt x="1705" y="568"/>
                  </a:cubicBezTo>
                  <a:lnTo>
                    <a:pt x="469" y="669"/>
                  </a:lnTo>
                  <a:cubicBezTo>
                    <a:pt x="302" y="669"/>
                    <a:pt x="151" y="702"/>
                    <a:pt x="1" y="719"/>
                  </a:cubicBezTo>
                  <a:cubicBezTo>
                    <a:pt x="76" y="727"/>
                    <a:pt x="156" y="731"/>
                    <a:pt x="235" y="731"/>
                  </a:cubicBezTo>
                  <a:cubicBezTo>
                    <a:pt x="314" y="731"/>
                    <a:pt x="394" y="727"/>
                    <a:pt x="469" y="719"/>
                  </a:cubicBezTo>
                  <a:lnTo>
                    <a:pt x="1722" y="669"/>
                  </a:lnTo>
                  <a:cubicBezTo>
                    <a:pt x="2775" y="618"/>
                    <a:pt x="4228" y="535"/>
                    <a:pt x="5832" y="435"/>
                  </a:cubicBezTo>
                  <a:cubicBezTo>
                    <a:pt x="7453" y="334"/>
                    <a:pt x="8907" y="234"/>
                    <a:pt x="9959" y="167"/>
                  </a:cubicBezTo>
                  <a:lnTo>
                    <a:pt x="11212" y="67"/>
                  </a:lnTo>
                  <a:cubicBezTo>
                    <a:pt x="11363" y="50"/>
                    <a:pt x="11513" y="34"/>
                    <a:pt x="1166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1673351" y="1995351"/>
              <a:ext cx="373286" cy="23877"/>
            </a:xfrm>
            <a:custGeom>
              <a:avLst/>
              <a:gdLst/>
              <a:ahLst/>
              <a:cxnLst/>
              <a:rect l="l" t="t" r="r" b="b"/>
              <a:pathLst>
                <a:path w="11647" h="745" extrusionOk="0">
                  <a:moveTo>
                    <a:pt x="11421" y="1"/>
                  </a:moveTo>
                  <a:cubicBezTo>
                    <a:pt x="11346" y="1"/>
                    <a:pt x="11271" y="5"/>
                    <a:pt x="11195" y="14"/>
                  </a:cubicBezTo>
                  <a:lnTo>
                    <a:pt x="9942" y="64"/>
                  </a:lnTo>
                  <a:cubicBezTo>
                    <a:pt x="8890" y="114"/>
                    <a:pt x="7436" y="197"/>
                    <a:pt x="5815" y="298"/>
                  </a:cubicBezTo>
                  <a:cubicBezTo>
                    <a:pt x="4211" y="398"/>
                    <a:pt x="2757" y="498"/>
                    <a:pt x="1705" y="582"/>
                  </a:cubicBezTo>
                  <a:lnTo>
                    <a:pt x="452" y="682"/>
                  </a:lnTo>
                  <a:cubicBezTo>
                    <a:pt x="301" y="682"/>
                    <a:pt x="151" y="699"/>
                    <a:pt x="1" y="732"/>
                  </a:cubicBezTo>
                  <a:cubicBezTo>
                    <a:pt x="76" y="740"/>
                    <a:pt x="151" y="745"/>
                    <a:pt x="226" y="745"/>
                  </a:cubicBezTo>
                  <a:cubicBezTo>
                    <a:pt x="301" y="745"/>
                    <a:pt x="377" y="740"/>
                    <a:pt x="452" y="732"/>
                  </a:cubicBezTo>
                  <a:lnTo>
                    <a:pt x="1705" y="682"/>
                  </a:lnTo>
                  <a:cubicBezTo>
                    <a:pt x="2757" y="632"/>
                    <a:pt x="4228" y="548"/>
                    <a:pt x="5832" y="448"/>
                  </a:cubicBezTo>
                  <a:cubicBezTo>
                    <a:pt x="7436" y="348"/>
                    <a:pt x="8890" y="247"/>
                    <a:pt x="9942" y="164"/>
                  </a:cubicBezTo>
                  <a:lnTo>
                    <a:pt x="11195" y="64"/>
                  </a:lnTo>
                  <a:cubicBezTo>
                    <a:pt x="11346" y="64"/>
                    <a:pt x="11496" y="47"/>
                    <a:pt x="11646" y="14"/>
                  </a:cubicBezTo>
                  <a:cubicBezTo>
                    <a:pt x="11571" y="5"/>
                    <a:pt x="11496" y="1"/>
                    <a:pt x="114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5" name="Google Shape;3215;p58"/>
          <p:cNvSpPr/>
          <p:nvPr/>
        </p:nvSpPr>
        <p:spPr>
          <a:xfrm>
            <a:off x="5638800" y="2266950"/>
            <a:ext cx="515172" cy="515204"/>
          </a:xfrm>
          <a:custGeom>
            <a:avLst/>
            <a:gdLst/>
            <a:ahLst/>
            <a:cxnLst/>
            <a:rect l="l" t="t" r="r" b="b"/>
            <a:pathLst>
              <a:path w="16074" h="16075" extrusionOk="0">
                <a:moveTo>
                  <a:pt x="2657" y="3994"/>
                </a:moveTo>
                <a:cubicBezTo>
                  <a:pt x="3008" y="3526"/>
                  <a:pt x="3425" y="3092"/>
                  <a:pt x="3893" y="2724"/>
                </a:cubicBezTo>
                <a:lnTo>
                  <a:pt x="3592" y="1103"/>
                </a:lnTo>
                <a:lnTo>
                  <a:pt x="6115" y="34"/>
                </a:lnTo>
                <a:lnTo>
                  <a:pt x="7085" y="1371"/>
                </a:lnTo>
                <a:cubicBezTo>
                  <a:pt x="7669" y="1287"/>
                  <a:pt x="8271" y="1270"/>
                  <a:pt x="8856" y="1354"/>
                </a:cubicBezTo>
                <a:lnTo>
                  <a:pt x="9808" y="1"/>
                </a:lnTo>
                <a:lnTo>
                  <a:pt x="12331" y="1020"/>
                </a:lnTo>
                <a:lnTo>
                  <a:pt x="12080" y="2641"/>
                </a:lnTo>
                <a:cubicBezTo>
                  <a:pt x="12548" y="2991"/>
                  <a:pt x="12983" y="3426"/>
                  <a:pt x="13350" y="3894"/>
                </a:cubicBezTo>
                <a:lnTo>
                  <a:pt x="14971" y="3593"/>
                </a:lnTo>
                <a:lnTo>
                  <a:pt x="16040" y="6099"/>
                </a:lnTo>
                <a:lnTo>
                  <a:pt x="14704" y="7068"/>
                </a:lnTo>
                <a:cubicBezTo>
                  <a:pt x="14787" y="7670"/>
                  <a:pt x="14804" y="8255"/>
                  <a:pt x="14720" y="8856"/>
                </a:cubicBezTo>
                <a:lnTo>
                  <a:pt x="16074" y="9792"/>
                </a:lnTo>
                <a:lnTo>
                  <a:pt x="15055" y="12331"/>
                </a:lnTo>
                <a:lnTo>
                  <a:pt x="13434" y="12064"/>
                </a:lnTo>
                <a:cubicBezTo>
                  <a:pt x="13083" y="12549"/>
                  <a:pt x="12649" y="12966"/>
                  <a:pt x="12181" y="13334"/>
                </a:cubicBezTo>
                <a:lnTo>
                  <a:pt x="12481" y="14971"/>
                </a:lnTo>
                <a:lnTo>
                  <a:pt x="9975" y="16041"/>
                </a:lnTo>
                <a:lnTo>
                  <a:pt x="9006" y="14704"/>
                </a:lnTo>
                <a:cubicBezTo>
                  <a:pt x="8405" y="14788"/>
                  <a:pt x="7820" y="14788"/>
                  <a:pt x="7218" y="14721"/>
                </a:cubicBezTo>
                <a:lnTo>
                  <a:pt x="6283" y="16074"/>
                </a:lnTo>
                <a:lnTo>
                  <a:pt x="3743" y="15055"/>
                </a:lnTo>
                <a:lnTo>
                  <a:pt x="4010" y="13418"/>
                </a:lnTo>
                <a:cubicBezTo>
                  <a:pt x="3526" y="13067"/>
                  <a:pt x="3108" y="12649"/>
                  <a:pt x="2740" y="12181"/>
                </a:cubicBezTo>
                <a:lnTo>
                  <a:pt x="1103" y="12482"/>
                </a:lnTo>
                <a:lnTo>
                  <a:pt x="34" y="9959"/>
                </a:lnTo>
                <a:lnTo>
                  <a:pt x="1387" y="8990"/>
                </a:lnTo>
                <a:cubicBezTo>
                  <a:pt x="1287" y="8405"/>
                  <a:pt x="1287" y="7803"/>
                  <a:pt x="1354" y="7219"/>
                </a:cubicBezTo>
                <a:lnTo>
                  <a:pt x="0" y="6266"/>
                </a:lnTo>
                <a:lnTo>
                  <a:pt x="1019" y="3743"/>
                </a:lnTo>
                <a:close/>
                <a:moveTo>
                  <a:pt x="5364" y="6818"/>
                </a:moveTo>
                <a:cubicBezTo>
                  <a:pt x="4395" y="9240"/>
                  <a:pt x="6834" y="11646"/>
                  <a:pt x="9240" y="10610"/>
                </a:cubicBezTo>
                <a:cubicBezTo>
                  <a:pt x="11646" y="9591"/>
                  <a:pt x="11596" y="6166"/>
                  <a:pt x="9173" y="5197"/>
                </a:cubicBezTo>
                <a:cubicBezTo>
                  <a:pt x="7686" y="4595"/>
                  <a:pt x="5965" y="5331"/>
                  <a:pt x="5364" y="6818"/>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rot="19956703">
            <a:off x="988360" y="2223226"/>
            <a:ext cx="1908602" cy="455321"/>
          </a:xfrm>
          <a:custGeom>
            <a:avLst/>
            <a:gdLst/>
            <a:ahLst/>
            <a:cxnLst/>
            <a:rect l="l" t="t" r="r" b="b"/>
            <a:pathLst>
              <a:path w="46300" h="13508" extrusionOk="0">
                <a:moveTo>
                  <a:pt x="220" y="1"/>
                </a:moveTo>
                <a:cubicBezTo>
                  <a:pt x="134" y="1"/>
                  <a:pt x="88" y="13"/>
                  <a:pt x="84" y="37"/>
                </a:cubicBezTo>
                <a:cubicBezTo>
                  <a:pt x="1" y="422"/>
                  <a:pt x="10260" y="3747"/>
                  <a:pt x="22992" y="7456"/>
                </a:cubicBezTo>
                <a:cubicBezTo>
                  <a:pt x="34926" y="10928"/>
                  <a:pt x="44796" y="13508"/>
                  <a:pt x="46076" y="13508"/>
                </a:cubicBezTo>
                <a:cubicBezTo>
                  <a:pt x="46164" y="13508"/>
                  <a:pt x="46211" y="13496"/>
                  <a:pt x="46216" y="13471"/>
                </a:cubicBezTo>
                <a:cubicBezTo>
                  <a:pt x="46300" y="13087"/>
                  <a:pt x="36024" y="9762"/>
                  <a:pt x="23292" y="6069"/>
                </a:cubicBezTo>
                <a:cubicBezTo>
                  <a:pt x="11354" y="2595"/>
                  <a:pt x="1481" y="1"/>
                  <a:pt x="22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5715000" y="2419350"/>
            <a:ext cx="1908610" cy="580906"/>
          </a:xfrm>
          <a:custGeom>
            <a:avLst/>
            <a:gdLst/>
            <a:ahLst/>
            <a:cxnLst/>
            <a:rect l="l" t="t" r="r" b="b"/>
            <a:pathLst>
              <a:path w="59551" h="18125" extrusionOk="0">
                <a:moveTo>
                  <a:pt x="59401" y="0"/>
                </a:moveTo>
                <a:cubicBezTo>
                  <a:pt x="58257" y="0"/>
                  <a:pt x="45342" y="3663"/>
                  <a:pt x="29658" y="8427"/>
                </a:cubicBezTo>
                <a:cubicBezTo>
                  <a:pt x="13251" y="13440"/>
                  <a:pt x="1" y="17768"/>
                  <a:pt x="68" y="18102"/>
                </a:cubicBezTo>
                <a:cubicBezTo>
                  <a:pt x="71" y="18117"/>
                  <a:pt x="100" y="18124"/>
                  <a:pt x="152" y="18124"/>
                </a:cubicBezTo>
                <a:cubicBezTo>
                  <a:pt x="1309" y="18124"/>
                  <a:pt x="14210" y="14461"/>
                  <a:pt x="29909" y="9681"/>
                </a:cubicBezTo>
                <a:cubicBezTo>
                  <a:pt x="46317" y="4685"/>
                  <a:pt x="59550" y="357"/>
                  <a:pt x="59483" y="23"/>
                </a:cubicBezTo>
                <a:cubicBezTo>
                  <a:pt x="59480" y="8"/>
                  <a:pt x="59453" y="0"/>
                  <a:pt x="594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5486400" y="2571750"/>
            <a:ext cx="1093001" cy="1036401"/>
          </a:xfrm>
          <a:custGeom>
            <a:avLst/>
            <a:gdLst/>
            <a:ahLst/>
            <a:cxnLst/>
            <a:rect l="l" t="t" r="r" b="b"/>
            <a:pathLst>
              <a:path w="34103" h="32337" extrusionOk="0">
                <a:moveTo>
                  <a:pt x="16706" y="0"/>
                </a:moveTo>
                <a:cubicBezTo>
                  <a:pt x="16363" y="0"/>
                  <a:pt x="16018" y="11"/>
                  <a:pt x="15673" y="33"/>
                </a:cubicBezTo>
                <a:cubicBezTo>
                  <a:pt x="6767" y="601"/>
                  <a:pt x="0" y="8271"/>
                  <a:pt x="568" y="17193"/>
                </a:cubicBezTo>
                <a:cubicBezTo>
                  <a:pt x="969" y="23709"/>
                  <a:pt x="5280" y="29357"/>
                  <a:pt x="11462" y="31462"/>
                </a:cubicBezTo>
                <a:cubicBezTo>
                  <a:pt x="13178" y="32051"/>
                  <a:pt x="14947" y="32336"/>
                  <a:pt x="16699" y="32336"/>
                </a:cubicBezTo>
                <a:cubicBezTo>
                  <a:pt x="21259" y="32336"/>
                  <a:pt x="25708" y="30404"/>
                  <a:pt x="28822" y="26867"/>
                </a:cubicBezTo>
                <a:cubicBezTo>
                  <a:pt x="33150" y="21955"/>
                  <a:pt x="34102" y="14921"/>
                  <a:pt x="31212" y="9056"/>
                </a:cubicBezTo>
                <a:cubicBezTo>
                  <a:pt x="28490" y="3501"/>
                  <a:pt x="22845" y="0"/>
                  <a:pt x="167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9" name="Google Shape;3219;p58"/>
          <p:cNvGrpSpPr/>
          <p:nvPr/>
        </p:nvGrpSpPr>
        <p:grpSpPr>
          <a:xfrm>
            <a:off x="5410200" y="1962150"/>
            <a:ext cx="1174857" cy="1417764"/>
            <a:chOff x="3916200" y="1687420"/>
            <a:chExt cx="1174857" cy="1417764"/>
          </a:xfrm>
        </p:grpSpPr>
        <p:sp>
          <p:nvSpPr>
            <p:cNvPr id="3220" name="Google Shape;3220;p58"/>
            <p:cNvSpPr/>
            <p:nvPr/>
          </p:nvSpPr>
          <p:spPr>
            <a:xfrm>
              <a:off x="4986285" y="2082724"/>
              <a:ext cx="39646" cy="209960"/>
            </a:xfrm>
            <a:custGeom>
              <a:avLst/>
              <a:gdLst/>
              <a:ahLst/>
              <a:cxnLst/>
              <a:rect l="l" t="t" r="r" b="b"/>
              <a:pathLst>
                <a:path w="1237" h="6551" extrusionOk="0">
                  <a:moveTo>
                    <a:pt x="251" y="0"/>
                  </a:moveTo>
                  <a:lnTo>
                    <a:pt x="251" y="0"/>
                  </a:lnTo>
                  <a:cubicBezTo>
                    <a:pt x="435" y="284"/>
                    <a:pt x="602" y="568"/>
                    <a:pt x="735" y="886"/>
                  </a:cubicBezTo>
                  <a:cubicBezTo>
                    <a:pt x="1020" y="1638"/>
                    <a:pt x="1103" y="2456"/>
                    <a:pt x="986" y="3258"/>
                  </a:cubicBezTo>
                  <a:cubicBezTo>
                    <a:pt x="869" y="4060"/>
                    <a:pt x="652" y="4846"/>
                    <a:pt x="334" y="5598"/>
                  </a:cubicBezTo>
                  <a:cubicBezTo>
                    <a:pt x="234" y="5865"/>
                    <a:pt x="151" y="6099"/>
                    <a:pt x="84" y="6283"/>
                  </a:cubicBezTo>
                  <a:cubicBezTo>
                    <a:pt x="34" y="6366"/>
                    <a:pt x="17" y="6450"/>
                    <a:pt x="0" y="6550"/>
                  </a:cubicBezTo>
                  <a:cubicBezTo>
                    <a:pt x="50" y="6466"/>
                    <a:pt x="84" y="6383"/>
                    <a:pt x="117" y="6299"/>
                  </a:cubicBezTo>
                  <a:cubicBezTo>
                    <a:pt x="201" y="6149"/>
                    <a:pt x="301" y="5915"/>
                    <a:pt x="418" y="5631"/>
                  </a:cubicBezTo>
                  <a:cubicBezTo>
                    <a:pt x="752" y="4879"/>
                    <a:pt x="986" y="4077"/>
                    <a:pt x="1120" y="3275"/>
                  </a:cubicBezTo>
                  <a:cubicBezTo>
                    <a:pt x="1237" y="2456"/>
                    <a:pt x="1136" y="1604"/>
                    <a:pt x="819" y="836"/>
                  </a:cubicBezTo>
                  <a:cubicBezTo>
                    <a:pt x="719" y="618"/>
                    <a:pt x="585" y="401"/>
                    <a:pt x="435" y="201"/>
                  </a:cubicBezTo>
                  <a:cubicBezTo>
                    <a:pt x="385" y="117"/>
                    <a:pt x="318" y="50"/>
                    <a:pt x="25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4124653" y="2692668"/>
              <a:ext cx="4295" cy="93201"/>
            </a:xfrm>
            <a:custGeom>
              <a:avLst/>
              <a:gdLst/>
              <a:ahLst/>
              <a:cxnLst/>
              <a:rect l="l" t="t" r="r" b="b"/>
              <a:pathLst>
                <a:path w="134" h="2908" extrusionOk="0">
                  <a:moveTo>
                    <a:pt x="67" y="0"/>
                  </a:moveTo>
                  <a:cubicBezTo>
                    <a:pt x="34" y="0"/>
                    <a:pt x="0" y="652"/>
                    <a:pt x="0" y="1454"/>
                  </a:cubicBezTo>
                  <a:cubicBezTo>
                    <a:pt x="0" y="2256"/>
                    <a:pt x="34" y="2908"/>
                    <a:pt x="67" y="2908"/>
                  </a:cubicBezTo>
                  <a:cubicBezTo>
                    <a:pt x="100" y="2908"/>
                    <a:pt x="134" y="2256"/>
                    <a:pt x="134" y="1454"/>
                  </a:cubicBezTo>
                  <a:cubicBezTo>
                    <a:pt x="134" y="652"/>
                    <a:pt x="100" y="0"/>
                    <a:pt x="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4124653" y="2506297"/>
              <a:ext cx="4295" cy="93233"/>
            </a:xfrm>
            <a:custGeom>
              <a:avLst/>
              <a:gdLst/>
              <a:ahLst/>
              <a:cxnLst/>
              <a:rect l="l" t="t" r="r" b="b"/>
              <a:pathLst>
                <a:path w="134" h="2909" extrusionOk="0">
                  <a:moveTo>
                    <a:pt x="67" y="1"/>
                  </a:moveTo>
                  <a:cubicBezTo>
                    <a:pt x="34" y="1"/>
                    <a:pt x="0" y="652"/>
                    <a:pt x="0" y="1454"/>
                  </a:cubicBezTo>
                  <a:cubicBezTo>
                    <a:pt x="0" y="2256"/>
                    <a:pt x="34" y="2908"/>
                    <a:pt x="67" y="2908"/>
                  </a:cubicBezTo>
                  <a:cubicBezTo>
                    <a:pt x="100" y="2908"/>
                    <a:pt x="134" y="2256"/>
                    <a:pt x="134" y="1454"/>
                  </a:cubicBezTo>
                  <a:cubicBezTo>
                    <a:pt x="134" y="652"/>
                    <a:pt x="100" y="1"/>
                    <a:pt x="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4716905" y="1872797"/>
              <a:ext cx="209415" cy="418797"/>
            </a:xfrm>
            <a:custGeom>
              <a:avLst/>
              <a:gdLst/>
              <a:ahLst/>
              <a:cxnLst/>
              <a:rect l="l" t="t" r="r" b="b"/>
              <a:pathLst>
                <a:path w="6534" h="13067" extrusionOk="0">
                  <a:moveTo>
                    <a:pt x="2357" y="1"/>
                  </a:moveTo>
                  <a:lnTo>
                    <a:pt x="1" y="5464"/>
                  </a:lnTo>
                  <a:lnTo>
                    <a:pt x="385" y="12415"/>
                  </a:lnTo>
                  <a:lnTo>
                    <a:pt x="5983" y="13067"/>
                  </a:lnTo>
                  <a:cubicBezTo>
                    <a:pt x="6534" y="12098"/>
                    <a:pt x="6166" y="10861"/>
                    <a:pt x="5615" y="9892"/>
                  </a:cubicBezTo>
                  <a:cubicBezTo>
                    <a:pt x="5064" y="8923"/>
                    <a:pt x="4345" y="8004"/>
                    <a:pt x="4145" y="6901"/>
                  </a:cubicBezTo>
                  <a:cubicBezTo>
                    <a:pt x="4011" y="6233"/>
                    <a:pt x="4094" y="5531"/>
                    <a:pt x="3944" y="4863"/>
                  </a:cubicBezTo>
                  <a:cubicBezTo>
                    <a:pt x="3777" y="4161"/>
                    <a:pt x="3343" y="3559"/>
                    <a:pt x="3042" y="2908"/>
                  </a:cubicBezTo>
                  <a:cubicBezTo>
                    <a:pt x="2524" y="1805"/>
                    <a:pt x="2440" y="1387"/>
                    <a:pt x="2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4285288" y="1797287"/>
              <a:ext cx="392580" cy="581515"/>
            </a:xfrm>
            <a:custGeom>
              <a:avLst/>
              <a:gdLst/>
              <a:ahLst/>
              <a:cxnLst/>
              <a:rect l="l" t="t" r="r" b="b"/>
              <a:pathLst>
                <a:path w="12249" h="18144" extrusionOk="0">
                  <a:moveTo>
                    <a:pt x="4679" y="1"/>
                  </a:moveTo>
                  <a:lnTo>
                    <a:pt x="4679" y="1"/>
                  </a:lnTo>
                  <a:cubicBezTo>
                    <a:pt x="3961" y="1538"/>
                    <a:pt x="4963" y="3075"/>
                    <a:pt x="4245" y="4612"/>
                  </a:cubicBezTo>
                  <a:cubicBezTo>
                    <a:pt x="3860" y="5364"/>
                    <a:pt x="3543" y="6149"/>
                    <a:pt x="3326" y="6968"/>
                  </a:cubicBezTo>
                  <a:cubicBezTo>
                    <a:pt x="3159" y="7703"/>
                    <a:pt x="3125" y="8489"/>
                    <a:pt x="2825" y="9174"/>
                  </a:cubicBezTo>
                  <a:cubicBezTo>
                    <a:pt x="2340" y="10293"/>
                    <a:pt x="1254" y="11045"/>
                    <a:pt x="736" y="12131"/>
                  </a:cubicBezTo>
                  <a:cubicBezTo>
                    <a:pt x="1" y="13768"/>
                    <a:pt x="786" y="15807"/>
                    <a:pt x="2223" y="16893"/>
                  </a:cubicBezTo>
                  <a:cubicBezTo>
                    <a:pt x="3430" y="17802"/>
                    <a:pt x="4987" y="18143"/>
                    <a:pt x="6525" y="18143"/>
                  </a:cubicBezTo>
                  <a:cubicBezTo>
                    <a:pt x="6797" y="18143"/>
                    <a:pt x="7068" y="18133"/>
                    <a:pt x="7336" y="18113"/>
                  </a:cubicBezTo>
                  <a:cubicBezTo>
                    <a:pt x="8422" y="18029"/>
                    <a:pt x="9525" y="17829"/>
                    <a:pt x="10460" y="17261"/>
                  </a:cubicBezTo>
                  <a:cubicBezTo>
                    <a:pt x="11379" y="16709"/>
                    <a:pt x="12131" y="15757"/>
                    <a:pt x="12248" y="14687"/>
                  </a:cubicBezTo>
                  <a:lnTo>
                    <a:pt x="46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4427205" y="1709470"/>
              <a:ext cx="624975" cy="780994"/>
            </a:xfrm>
            <a:custGeom>
              <a:avLst/>
              <a:gdLst/>
              <a:ahLst/>
              <a:cxnLst/>
              <a:rect l="l" t="t" r="r" b="b"/>
              <a:pathLst>
                <a:path w="19500" h="24368" extrusionOk="0">
                  <a:moveTo>
                    <a:pt x="8555" y="0"/>
                  </a:moveTo>
                  <a:lnTo>
                    <a:pt x="535" y="5213"/>
                  </a:lnTo>
                  <a:cubicBezTo>
                    <a:pt x="1" y="6416"/>
                    <a:pt x="318" y="9441"/>
                    <a:pt x="719" y="10711"/>
                  </a:cubicBezTo>
                  <a:cubicBezTo>
                    <a:pt x="1120" y="11964"/>
                    <a:pt x="2206" y="12515"/>
                    <a:pt x="1989" y="13818"/>
                  </a:cubicBezTo>
                  <a:cubicBezTo>
                    <a:pt x="1805" y="14871"/>
                    <a:pt x="1170" y="15790"/>
                    <a:pt x="886" y="16826"/>
                  </a:cubicBezTo>
                  <a:cubicBezTo>
                    <a:pt x="535" y="18179"/>
                    <a:pt x="752" y="19616"/>
                    <a:pt x="1471" y="20819"/>
                  </a:cubicBezTo>
                  <a:cubicBezTo>
                    <a:pt x="2189" y="22022"/>
                    <a:pt x="3309" y="22958"/>
                    <a:pt x="4629" y="23476"/>
                  </a:cubicBezTo>
                  <a:cubicBezTo>
                    <a:pt x="6233" y="24128"/>
                    <a:pt x="8037" y="24178"/>
                    <a:pt x="9775" y="24211"/>
                  </a:cubicBezTo>
                  <a:lnTo>
                    <a:pt x="16626" y="24361"/>
                  </a:lnTo>
                  <a:cubicBezTo>
                    <a:pt x="16717" y="24365"/>
                    <a:pt x="16810" y="24368"/>
                    <a:pt x="16904" y="24368"/>
                  </a:cubicBezTo>
                  <a:cubicBezTo>
                    <a:pt x="17254" y="24368"/>
                    <a:pt x="17609" y="24329"/>
                    <a:pt x="17912" y="24144"/>
                  </a:cubicBezTo>
                  <a:cubicBezTo>
                    <a:pt x="18397" y="23860"/>
                    <a:pt x="18580" y="23275"/>
                    <a:pt x="18731" y="22741"/>
                  </a:cubicBezTo>
                  <a:cubicBezTo>
                    <a:pt x="19115" y="21387"/>
                    <a:pt x="19499" y="20001"/>
                    <a:pt x="19433" y="18597"/>
                  </a:cubicBezTo>
                  <a:cubicBezTo>
                    <a:pt x="19366" y="17194"/>
                    <a:pt x="18764" y="15740"/>
                    <a:pt x="17561" y="14971"/>
                  </a:cubicBezTo>
                  <a:cubicBezTo>
                    <a:pt x="16926" y="14570"/>
                    <a:pt x="16108" y="14320"/>
                    <a:pt x="15757" y="13651"/>
                  </a:cubicBezTo>
                  <a:cubicBezTo>
                    <a:pt x="15473" y="13100"/>
                    <a:pt x="15606" y="12432"/>
                    <a:pt x="15473" y="11830"/>
                  </a:cubicBezTo>
                  <a:cubicBezTo>
                    <a:pt x="15306" y="11061"/>
                    <a:pt x="14687" y="10460"/>
                    <a:pt x="14052" y="9959"/>
                  </a:cubicBezTo>
                  <a:cubicBezTo>
                    <a:pt x="13418" y="9457"/>
                    <a:pt x="12916" y="9257"/>
                    <a:pt x="12900" y="8305"/>
                  </a:cubicBezTo>
                  <a:cubicBezTo>
                    <a:pt x="12883" y="7519"/>
                    <a:pt x="12164" y="1604"/>
                    <a:pt x="85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4126800" y="2210155"/>
              <a:ext cx="947879" cy="895028"/>
            </a:xfrm>
            <a:custGeom>
              <a:avLst/>
              <a:gdLst/>
              <a:ahLst/>
              <a:cxnLst/>
              <a:rect l="l" t="t" r="r" b="b"/>
              <a:pathLst>
                <a:path w="29575" h="27926" extrusionOk="0">
                  <a:moveTo>
                    <a:pt x="11688" y="1"/>
                  </a:moveTo>
                  <a:cubicBezTo>
                    <a:pt x="11310" y="1"/>
                    <a:pt x="6716" y="77"/>
                    <a:pt x="4010" y="3760"/>
                  </a:cubicBezTo>
                  <a:cubicBezTo>
                    <a:pt x="3576" y="4362"/>
                    <a:pt x="0" y="10945"/>
                    <a:pt x="0" y="10945"/>
                  </a:cubicBezTo>
                  <a:lnTo>
                    <a:pt x="4879" y="15674"/>
                  </a:lnTo>
                  <a:lnTo>
                    <a:pt x="7168" y="12399"/>
                  </a:lnTo>
                  <a:lnTo>
                    <a:pt x="7987" y="19450"/>
                  </a:lnTo>
                  <a:lnTo>
                    <a:pt x="6249" y="25665"/>
                  </a:lnTo>
                  <a:cubicBezTo>
                    <a:pt x="8862" y="27173"/>
                    <a:pt x="11775" y="27925"/>
                    <a:pt x="14688" y="27925"/>
                  </a:cubicBezTo>
                  <a:cubicBezTo>
                    <a:pt x="17682" y="27925"/>
                    <a:pt x="20675" y="27132"/>
                    <a:pt x="23342" y="25548"/>
                  </a:cubicBezTo>
                  <a:cubicBezTo>
                    <a:pt x="22222" y="22674"/>
                    <a:pt x="20769" y="18915"/>
                    <a:pt x="20769" y="18915"/>
                  </a:cubicBezTo>
                  <a:lnTo>
                    <a:pt x="20919" y="13401"/>
                  </a:lnTo>
                  <a:lnTo>
                    <a:pt x="22055" y="17010"/>
                  </a:lnTo>
                  <a:lnTo>
                    <a:pt x="29574" y="16425"/>
                  </a:lnTo>
                  <a:cubicBezTo>
                    <a:pt x="27536" y="7052"/>
                    <a:pt x="25046" y="3242"/>
                    <a:pt x="25046" y="3242"/>
                  </a:cubicBezTo>
                  <a:cubicBezTo>
                    <a:pt x="22806" y="549"/>
                    <a:pt x="19553" y="382"/>
                    <a:pt x="18782" y="382"/>
                  </a:cubicBezTo>
                  <a:cubicBezTo>
                    <a:pt x="18673" y="382"/>
                    <a:pt x="18613" y="385"/>
                    <a:pt x="18613" y="385"/>
                  </a:cubicBezTo>
                  <a:lnTo>
                    <a:pt x="11713" y="1"/>
                  </a:lnTo>
                  <a:cubicBezTo>
                    <a:pt x="11713" y="1"/>
                    <a:pt x="11704" y="1"/>
                    <a:pt x="11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4260673" y="2329670"/>
              <a:ext cx="683338" cy="220504"/>
            </a:xfrm>
            <a:custGeom>
              <a:avLst/>
              <a:gdLst/>
              <a:ahLst/>
              <a:cxnLst/>
              <a:rect l="l" t="t" r="r" b="b"/>
              <a:pathLst>
                <a:path w="21321" h="6880" extrusionOk="0">
                  <a:moveTo>
                    <a:pt x="17472" y="2998"/>
                  </a:moveTo>
                  <a:cubicBezTo>
                    <a:pt x="17689" y="3089"/>
                    <a:pt x="17898" y="3203"/>
                    <a:pt x="18096" y="3340"/>
                  </a:cubicBezTo>
                  <a:cubicBezTo>
                    <a:pt x="18313" y="3507"/>
                    <a:pt x="18497" y="3707"/>
                    <a:pt x="18614" y="3958"/>
                  </a:cubicBezTo>
                  <a:cubicBezTo>
                    <a:pt x="18731" y="4192"/>
                    <a:pt x="18747" y="4459"/>
                    <a:pt x="18664" y="4710"/>
                  </a:cubicBezTo>
                  <a:cubicBezTo>
                    <a:pt x="18597" y="4944"/>
                    <a:pt x="18430" y="5144"/>
                    <a:pt x="18196" y="5244"/>
                  </a:cubicBezTo>
                  <a:cubicBezTo>
                    <a:pt x="18118" y="5274"/>
                    <a:pt x="18036" y="5289"/>
                    <a:pt x="17954" y="5289"/>
                  </a:cubicBezTo>
                  <a:cubicBezTo>
                    <a:pt x="17806" y="5289"/>
                    <a:pt x="17656" y="5241"/>
                    <a:pt x="17527" y="5144"/>
                  </a:cubicBezTo>
                  <a:cubicBezTo>
                    <a:pt x="17344" y="5010"/>
                    <a:pt x="17210" y="4810"/>
                    <a:pt x="17143" y="4593"/>
                  </a:cubicBezTo>
                  <a:cubicBezTo>
                    <a:pt x="17076" y="4376"/>
                    <a:pt x="17076" y="4142"/>
                    <a:pt x="17110" y="3924"/>
                  </a:cubicBezTo>
                  <a:cubicBezTo>
                    <a:pt x="17189" y="3595"/>
                    <a:pt x="17310" y="3286"/>
                    <a:pt x="17472" y="2998"/>
                  </a:cubicBezTo>
                  <a:close/>
                  <a:moveTo>
                    <a:pt x="6931" y="2918"/>
                  </a:moveTo>
                  <a:lnTo>
                    <a:pt x="6931" y="2918"/>
                  </a:lnTo>
                  <a:cubicBezTo>
                    <a:pt x="6937" y="2930"/>
                    <a:pt x="6944" y="2943"/>
                    <a:pt x="6951" y="2955"/>
                  </a:cubicBezTo>
                  <a:lnTo>
                    <a:pt x="7051" y="3122"/>
                  </a:lnTo>
                  <a:cubicBezTo>
                    <a:pt x="7085" y="3189"/>
                    <a:pt x="7101" y="3256"/>
                    <a:pt x="7118" y="3323"/>
                  </a:cubicBezTo>
                  <a:cubicBezTo>
                    <a:pt x="7168" y="3457"/>
                    <a:pt x="7235" y="3574"/>
                    <a:pt x="7268" y="3707"/>
                  </a:cubicBezTo>
                  <a:cubicBezTo>
                    <a:pt x="7369" y="3991"/>
                    <a:pt x="7402" y="4275"/>
                    <a:pt x="7369" y="4559"/>
                  </a:cubicBezTo>
                  <a:cubicBezTo>
                    <a:pt x="7369" y="4843"/>
                    <a:pt x="7218" y="5111"/>
                    <a:pt x="6984" y="5295"/>
                  </a:cubicBezTo>
                  <a:cubicBezTo>
                    <a:pt x="6887" y="5350"/>
                    <a:pt x="6768" y="5382"/>
                    <a:pt x="6653" y="5382"/>
                  </a:cubicBezTo>
                  <a:cubicBezTo>
                    <a:pt x="6630" y="5382"/>
                    <a:pt x="6606" y="5381"/>
                    <a:pt x="6583" y="5378"/>
                  </a:cubicBezTo>
                  <a:cubicBezTo>
                    <a:pt x="6433" y="5361"/>
                    <a:pt x="6299" y="5311"/>
                    <a:pt x="6182" y="5211"/>
                  </a:cubicBezTo>
                  <a:cubicBezTo>
                    <a:pt x="5664" y="4810"/>
                    <a:pt x="5614" y="4041"/>
                    <a:pt x="6065" y="3557"/>
                  </a:cubicBezTo>
                  <a:cubicBezTo>
                    <a:pt x="6294" y="3283"/>
                    <a:pt x="6596" y="3079"/>
                    <a:pt x="6931" y="2918"/>
                  </a:cubicBezTo>
                  <a:close/>
                  <a:moveTo>
                    <a:pt x="12392" y="4008"/>
                  </a:moveTo>
                  <a:lnTo>
                    <a:pt x="12392" y="4008"/>
                  </a:lnTo>
                  <a:cubicBezTo>
                    <a:pt x="12412" y="4052"/>
                    <a:pt x="12431" y="4096"/>
                    <a:pt x="12448" y="4142"/>
                  </a:cubicBezTo>
                  <a:cubicBezTo>
                    <a:pt x="12565" y="4493"/>
                    <a:pt x="12632" y="4877"/>
                    <a:pt x="12632" y="5244"/>
                  </a:cubicBezTo>
                  <a:cubicBezTo>
                    <a:pt x="12632" y="5629"/>
                    <a:pt x="12565" y="5996"/>
                    <a:pt x="12415" y="6347"/>
                  </a:cubicBezTo>
                  <a:cubicBezTo>
                    <a:pt x="12348" y="6514"/>
                    <a:pt x="12231" y="6648"/>
                    <a:pt x="12064" y="6715"/>
                  </a:cubicBezTo>
                  <a:cubicBezTo>
                    <a:pt x="11998" y="6744"/>
                    <a:pt x="11925" y="6757"/>
                    <a:pt x="11852" y="6757"/>
                  </a:cubicBezTo>
                  <a:cubicBezTo>
                    <a:pt x="11759" y="6757"/>
                    <a:pt x="11664" y="6736"/>
                    <a:pt x="11579" y="6698"/>
                  </a:cubicBezTo>
                  <a:cubicBezTo>
                    <a:pt x="11446" y="6614"/>
                    <a:pt x="11329" y="6498"/>
                    <a:pt x="11228" y="6364"/>
                  </a:cubicBezTo>
                  <a:cubicBezTo>
                    <a:pt x="11145" y="6213"/>
                    <a:pt x="11111" y="6063"/>
                    <a:pt x="11111" y="5896"/>
                  </a:cubicBezTo>
                  <a:cubicBezTo>
                    <a:pt x="11145" y="5562"/>
                    <a:pt x="11262" y="5244"/>
                    <a:pt x="11462" y="4977"/>
                  </a:cubicBezTo>
                  <a:cubicBezTo>
                    <a:pt x="11723" y="4614"/>
                    <a:pt x="12039" y="4289"/>
                    <a:pt x="12392" y="4008"/>
                  </a:cubicBezTo>
                  <a:close/>
                  <a:moveTo>
                    <a:pt x="2081" y="1"/>
                  </a:moveTo>
                  <a:cubicBezTo>
                    <a:pt x="1950" y="1"/>
                    <a:pt x="1819" y="5"/>
                    <a:pt x="1688" y="15"/>
                  </a:cubicBezTo>
                  <a:cubicBezTo>
                    <a:pt x="1253" y="48"/>
                    <a:pt x="836" y="132"/>
                    <a:pt x="418" y="265"/>
                  </a:cubicBezTo>
                  <a:lnTo>
                    <a:pt x="100" y="399"/>
                  </a:lnTo>
                  <a:cubicBezTo>
                    <a:pt x="34" y="416"/>
                    <a:pt x="0" y="449"/>
                    <a:pt x="0" y="449"/>
                  </a:cubicBezTo>
                  <a:cubicBezTo>
                    <a:pt x="0" y="449"/>
                    <a:pt x="34" y="432"/>
                    <a:pt x="117" y="399"/>
                  </a:cubicBezTo>
                  <a:lnTo>
                    <a:pt x="435" y="299"/>
                  </a:lnTo>
                  <a:cubicBezTo>
                    <a:pt x="836" y="165"/>
                    <a:pt x="1270" y="81"/>
                    <a:pt x="1704" y="65"/>
                  </a:cubicBezTo>
                  <a:cubicBezTo>
                    <a:pt x="1821" y="56"/>
                    <a:pt x="1937" y="52"/>
                    <a:pt x="2052" y="52"/>
                  </a:cubicBezTo>
                  <a:cubicBezTo>
                    <a:pt x="2616" y="52"/>
                    <a:pt x="3169" y="152"/>
                    <a:pt x="3709" y="332"/>
                  </a:cubicBezTo>
                  <a:cubicBezTo>
                    <a:pt x="4578" y="599"/>
                    <a:pt x="5364" y="1067"/>
                    <a:pt x="6015" y="1702"/>
                  </a:cubicBezTo>
                  <a:cubicBezTo>
                    <a:pt x="6347" y="2034"/>
                    <a:pt x="6638" y="2406"/>
                    <a:pt x="6876" y="2820"/>
                  </a:cubicBezTo>
                  <a:lnTo>
                    <a:pt x="6876" y="2820"/>
                  </a:lnTo>
                  <a:cubicBezTo>
                    <a:pt x="6537" y="2987"/>
                    <a:pt x="6227" y="3199"/>
                    <a:pt x="5982" y="3490"/>
                  </a:cubicBezTo>
                  <a:cubicBezTo>
                    <a:pt x="5865" y="3624"/>
                    <a:pt x="5781" y="3774"/>
                    <a:pt x="5715" y="3924"/>
                  </a:cubicBezTo>
                  <a:cubicBezTo>
                    <a:pt x="5648" y="4092"/>
                    <a:pt x="5631" y="4259"/>
                    <a:pt x="5648" y="4442"/>
                  </a:cubicBezTo>
                  <a:cubicBezTo>
                    <a:pt x="5681" y="4777"/>
                    <a:pt x="5848" y="5077"/>
                    <a:pt x="6116" y="5295"/>
                  </a:cubicBezTo>
                  <a:cubicBezTo>
                    <a:pt x="6232" y="5411"/>
                    <a:pt x="6400" y="5478"/>
                    <a:pt x="6567" y="5495"/>
                  </a:cubicBezTo>
                  <a:cubicBezTo>
                    <a:pt x="6588" y="5497"/>
                    <a:pt x="6610" y="5498"/>
                    <a:pt x="6631" y="5498"/>
                  </a:cubicBezTo>
                  <a:cubicBezTo>
                    <a:pt x="6776" y="5498"/>
                    <a:pt x="6918" y="5451"/>
                    <a:pt x="7035" y="5378"/>
                  </a:cubicBezTo>
                  <a:cubicBezTo>
                    <a:pt x="7302" y="5194"/>
                    <a:pt x="7469" y="4894"/>
                    <a:pt x="7469" y="4559"/>
                  </a:cubicBezTo>
                  <a:cubicBezTo>
                    <a:pt x="7502" y="4275"/>
                    <a:pt x="7469" y="3975"/>
                    <a:pt x="7369" y="3690"/>
                  </a:cubicBezTo>
                  <a:cubicBezTo>
                    <a:pt x="7319" y="3540"/>
                    <a:pt x="7268" y="3423"/>
                    <a:pt x="7218" y="3289"/>
                  </a:cubicBezTo>
                  <a:cubicBezTo>
                    <a:pt x="7185" y="3223"/>
                    <a:pt x="7168" y="3156"/>
                    <a:pt x="7135" y="3089"/>
                  </a:cubicBezTo>
                  <a:lnTo>
                    <a:pt x="7035" y="2905"/>
                  </a:lnTo>
                  <a:cubicBezTo>
                    <a:pt x="7029" y="2896"/>
                    <a:pt x="7024" y="2886"/>
                    <a:pt x="7019" y="2876"/>
                  </a:cubicBezTo>
                  <a:lnTo>
                    <a:pt x="7019" y="2876"/>
                  </a:lnTo>
                  <a:cubicBezTo>
                    <a:pt x="7271" y="2762"/>
                    <a:pt x="7538" y="2669"/>
                    <a:pt x="7803" y="2588"/>
                  </a:cubicBezTo>
                  <a:cubicBezTo>
                    <a:pt x="8321" y="2419"/>
                    <a:pt x="8869" y="2331"/>
                    <a:pt x="9416" y="2331"/>
                  </a:cubicBezTo>
                  <a:cubicBezTo>
                    <a:pt x="9575" y="2331"/>
                    <a:pt x="9734" y="2339"/>
                    <a:pt x="9892" y="2354"/>
                  </a:cubicBezTo>
                  <a:cubicBezTo>
                    <a:pt x="10610" y="2421"/>
                    <a:pt x="11295" y="2738"/>
                    <a:pt x="11830" y="3239"/>
                  </a:cubicBezTo>
                  <a:cubicBezTo>
                    <a:pt x="12032" y="3429"/>
                    <a:pt x="12206" y="3647"/>
                    <a:pt x="12336" y="3894"/>
                  </a:cubicBezTo>
                  <a:lnTo>
                    <a:pt x="12336" y="3894"/>
                  </a:lnTo>
                  <a:cubicBezTo>
                    <a:pt x="11967" y="4185"/>
                    <a:pt x="11640" y="4528"/>
                    <a:pt x="11362" y="4910"/>
                  </a:cubicBezTo>
                  <a:cubicBezTo>
                    <a:pt x="11145" y="5194"/>
                    <a:pt x="11011" y="5528"/>
                    <a:pt x="10978" y="5896"/>
                  </a:cubicBezTo>
                  <a:cubicBezTo>
                    <a:pt x="10978" y="6080"/>
                    <a:pt x="11028" y="6264"/>
                    <a:pt x="11128" y="6414"/>
                  </a:cubicBezTo>
                  <a:cubicBezTo>
                    <a:pt x="11228" y="6581"/>
                    <a:pt x="11362" y="6715"/>
                    <a:pt x="11512" y="6815"/>
                  </a:cubicBezTo>
                  <a:lnTo>
                    <a:pt x="11529" y="6815"/>
                  </a:lnTo>
                  <a:cubicBezTo>
                    <a:pt x="11626" y="6859"/>
                    <a:pt x="11732" y="6880"/>
                    <a:pt x="11838" y="6880"/>
                  </a:cubicBezTo>
                  <a:cubicBezTo>
                    <a:pt x="11933" y="6880"/>
                    <a:pt x="12027" y="6863"/>
                    <a:pt x="12114" y="6832"/>
                  </a:cubicBezTo>
                  <a:cubicBezTo>
                    <a:pt x="12298" y="6748"/>
                    <a:pt x="12448" y="6598"/>
                    <a:pt x="12532" y="6397"/>
                  </a:cubicBezTo>
                  <a:cubicBezTo>
                    <a:pt x="12682" y="6046"/>
                    <a:pt x="12766" y="5645"/>
                    <a:pt x="12749" y="5244"/>
                  </a:cubicBezTo>
                  <a:cubicBezTo>
                    <a:pt x="12749" y="4860"/>
                    <a:pt x="12699" y="4459"/>
                    <a:pt x="12565" y="4092"/>
                  </a:cubicBezTo>
                  <a:cubicBezTo>
                    <a:pt x="12542" y="4038"/>
                    <a:pt x="12517" y="3984"/>
                    <a:pt x="12491" y="3931"/>
                  </a:cubicBezTo>
                  <a:lnTo>
                    <a:pt x="12491" y="3931"/>
                  </a:lnTo>
                  <a:cubicBezTo>
                    <a:pt x="12628" y="3828"/>
                    <a:pt x="12770" y="3731"/>
                    <a:pt x="12916" y="3640"/>
                  </a:cubicBezTo>
                  <a:cubicBezTo>
                    <a:pt x="13467" y="3323"/>
                    <a:pt x="14069" y="3072"/>
                    <a:pt x="14687" y="2905"/>
                  </a:cubicBezTo>
                  <a:cubicBezTo>
                    <a:pt x="15105" y="2786"/>
                    <a:pt x="15540" y="2726"/>
                    <a:pt x="15973" y="2726"/>
                  </a:cubicBezTo>
                  <a:cubicBezTo>
                    <a:pt x="16146" y="2726"/>
                    <a:pt x="16320" y="2736"/>
                    <a:pt x="16492" y="2755"/>
                  </a:cubicBezTo>
                  <a:cubicBezTo>
                    <a:pt x="16801" y="2782"/>
                    <a:pt x="17105" y="2854"/>
                    <a:pt x="17396" y="2968"/>
                  </a:cubicBezTo>
                  <a:lnTo>
                    <a:pt x="17396" y="2968"/>
                  </a:lnTo>
                  <a:cubicBezTo>
                    <a:pt x="17226" y="3260"/>
                    <a:pt x="17105" y="3578"/>
                    <a:pt x="17026" y="3908"/>
                  </a:cubicBezTo>
                  <a:cubicBezTo>
                    <a:pt x="16976" y="4142"/>
                    <a:pt x="16993" y="4392"/>
                    <a:pt x="17043" y="4609"/>
                  </a:cubicBezTo>
                  <a:cubicBezTo>
                    <a:pt x="17126" y="4860"/>
                    <a:pt x="17277" y="5077"/>
                    <a:pt x="17477" y="5211"/>
                  </a:cubicBezTo>
                  <a:cubicBezTo>
                    <a:pt x="17625" y="5325"/>
                    <a:pt x="17804" y="5384"/>
                    <a:pt x="17983" y="5384"/>
                  </a:cubicBezTo>
                  <a:cubicBezTo>
                    <a:pt x="18066" y="5384"/>
                    <a:pt x="18149" y="5371"/>
                    <a:pt x="18229" y="5345"/>
                  </a:cubicBezTo>
                  <a:cubicBezTo>
                    <a:pt x="18497" y="5228"/>
                    <a:pt x="18680" y="5010"/>
                    <a:pt x="18764" y="4743"/>
                  </a:cubicBezTo>
                  <a:cubicBezTo>
                    <a:pt x="18847" y="4459"/>
                    <a:pt x="18831" y="4175"/>
                    <a:pt x="18697" y="3908"/>
                  </a:cubicBezTo>
                  <a:cubicBezTo>
                    <a:pt x="18580" y="3657"/>
                    <a:pt x="18380" y="3423"/>
                    <a:pt x="18146" y="3256"/>
                  </a:cubicBezTo>
                  <a:cubicBezTo>
                    <a:pt x="17951" y="3115"/>
                    <a:pt x="17743" y="2999"/>
                    <a:pt x="17526" y="2905"/>
                  </a:cubicBezTo>
                  <a:lnTo>
                    <a:pt x="17526" y="2905"/>
                  </a:lnTo>
                  <a:cubicBezTo>
                    <a:pt x="17553" y="2860"/>
                    <a:pt x="17582" y="2816"/>
                    <a:pt x="17611" y="2772"/>
                  </a:cubicBezTo>
                  <a:cubicBezTo>
                    <a:pt x="17812" y="2454"/>
                    <a:pt x="18062" y="2170"/>
                    <a:pt x="18329" y="1903"/>
                  </a:cubicBezTo>
                  <a:cubicBezTo>
                    <a:pt x="18764" y="1485"/>
                    <a:pt x="19282" y="1151"/>
                    <a:pt x="19833" y="917"/>
                  </a:cubicBezTo>
                  <a:cubicBezTo>
                    <a:pt x="20184" y="767"/>
                    <a:pt x="20552" y="666"/>
                    <a:pt x="20936" y="599"/>
                  </a:cubicBezTo>
                  <a:cubicBezTo>
                    <a:pt x="21053" y="583"/>
                    <a:pt x="21153" y="566"/>
                    <a:pt x="21220" y="566"/>
                  </a:cubicBezTo>
                  <a:cubicBezTo>
                    <a:pt x="21253" y="566"/>
                    <a:pt x="21287" y="549"/>
                    <a:pt x="21320" y="549"/>
                  </a:cubicBezTo>
                  <a:cubicBezTo>
                    <a:pt x="21187" y="549"/>
                    <a:pt x="21053" y="566"/>
                    <a:pt x="20919" y="583"/>
                  </a:cubicBezTo>
                  <a:cubicBezTo>
                    <a:pt x="20552" y="633"/>
                    <a:pt x="20167" y="733"/>
                    <a:pt x="19817" y="867"/>
                  </a:cubicBezTo>
                  <a:cubicBezTo>
                    <a:pt x="19248" y="1101"/>
                    <a:pt x="18731" y="1435"/>
                    <a:pt x="18279" y="1853"/>
                  </a:cubicBezTo>
                  <a:cubicBezTo>
                    <a:pt x="18012" y="2120"/>
                    <a:pt x="17761" y="2421"/>
                    <a:pt x="17544" y="2738"/>
                  </a:cubicBezTo>
                  <a:cubicBezTo>
                    <a:pt x="17512" y="2783"/>
                    <a:pt x="17482" y="2828"/>
                    <a:pt x="17453" y="2874"/>
                  </a:cubicBezTo>
                  <a:lnTo>
                    <a:pt x="17453" y="2874"/>
                  </a:lnTo>
                  <a:cubicBezTo>
                    <a:pt x="17150" y="2753"/>
                    <a:pt x="16832" y="2675"/>
                    <a:pt x="16508" y="2638"/>
                  </a:cubicBezTo>
                  <a:cubicBezTo>
                    <a:pt x="16344" y="2621"/>
                    <a:pt x="16181" y="2612"/>
                    <a:pt x="16020" y="2612"/>
                  </a:cubicBezTo>
                  <a:cubicBezTo>
                    <a:pt x="15555" y="2612"/>
                    <a:pt x="15100" y="2681"/>
                    <a:pt x="14654" y="2805"/>
                  </a:cubicBezTo>
                  <a:cubicBezTo>
                    <a:pt x="14019" y="2955"/>
                    <a:pt x="13417" y="3206"/>
                    <a:pt x="12849" y="3540"/>
                  </a:cubicBezTo>
                  <a:cubicBezTo>
                    <a:pt x="12705" y="3626"/>
                    <a:pt x="12566" y="3720"/>
                    <a:pt x="12433" y="3820"/>
                  </a:cubicBezTo>
                  <a:lnTo>
                    <a:pt x="12433" y="3820"/>
                  </a:lnTo>
                  <a:cubicBezTo>
                    <a:pt x="12296" y="3570"/>
                    <a:pt x="12123" y="3336"/>
                    <a:pt x="11913" y="3139"/>
                  </a:cubicBezTo>
                  <a:cubicBezTo>
                    <a:pt x="11362" y="2621"/>
                    <a:pt x="10660" y="2304"/>
                    <a:pt x="9892" y="2237"/>
                  </a:cubicBezTo>
                  <a:cubicBezTo>
                    <a:pt x="9730" y="2222"/>
                    <a:pt x="9568" y="2214"/>
                    <a:pt x="9407" y="2214"/>
                  </a:cubicBezTo>
                  <a:cubicBezTo>
                    <a:pt x="8852" y="2214"/>
                    <a:pt x="8301" y="2302"/>
                    <a:pt x="7770" y="2471"/>
                  </a:cubicBezTo>
                  <a:cubicBezTo>
                    <a:pt x="7496" y="2560"/>
                    <a:pt x="7223" y="2657"/>
                    <a:pt x="6964" y="2778"/>
                  </a:cubicBezTo>
                  <a:lnTo>
                    <a:pt x="6964" y="2778"/>
                  </a:lnTo>
                  <a:cubicBezTo>
                    <a:pt x="6725" y="2358"/>
                    <a:pt x="6430" y="1969"/>
                    <a:pt x="6065" y="1635"/>
                  </a:cubicBezTo>
                  <a:cubicBezTo>
                    <a:pt x="5414" y="1000"/>
                    <a:pt x="4612" y="533"/>
                    <a:pt x="3726" y="265"/>
                  </a:cubicBezTo>
                  <a:cubicBezTo>
                    <a:pt x="3197" y="89"/>
                    <a:pt x="2645" y="1"/>
                    <a:pt x="20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4815459" y="2600011"/>
              <a:ext cx="222267" cy="131790"/>
            </a:xfrm>
            <a:custGeom>
              <a:avLst/>
              <a:gdLst/>
              <a:ahLst/>
              <a:cxnLst/>
              <a:rect l="l" t="t" r="r" b="b"/>
              <a:pathLst>
                <a:path w="6935" h="4112" extrusionOk="0">
                  <a:moveTo>
                    <a:pt x="38" y="2645"/>
                  </a:moveTo>
                  <a:lnTo>
                    <a:pt x="38" y="2645"/>
                  </a:lnTo>
                  <a:cubicBezTo>
                    <a:pt x="25" y="2660"/>
                    <a:pt x="13" y="2675"/>
                    <a:pt x="0" y="2691"/>
                  </a:cubicBezTo>
                  <a:cubicBezTo>
                    <a:pt x="0" y="2691"/>
                    <a:pt x="17" y="2674"/>
                    <a:pt x="34" y="2657"/>
                  </a:cubicBezTo>
                  <a:cubicBezTo>
                    <a:pt x="35" y="2653"/>
                    <a:pt x="36" y="2649"/>
                    <a:pt x="38" y="2645"/>
                  </a:cubicBezTo>
                  <a:close/>
                  <a:moveTo>
                    <a:pt x="5194" y="1462"/>
                  </a:moveTo>
                  <a:cubicBezTo>
                    <a:pt x="5556" y="1738"/>
                    <a:pt x="5760" y="2183"/>
                    <a:pt x="5731" y="2641"/>
                  </a:cubicBezTo>
                  <a:cubicBezTo>
                    <a:pt x="5715" y="2891"/>
                    <a:pt x="5564" y="3109"/>
                    <a:pt x="5364" y="3225"/>
                  </a:cubicBezTo>
                  <a:cubicBezTo>
                    <a:pt x="5322" y="3239"/>
                    <a:pt x="5278" y="3247"/>
                    <a:pt x="5233" y="3247"/>
                  </a:cubicBezTo>
                  <a:cubicBezTo>
                    <a:pt x="5169" y="3247"/>
                    <a:pt x="5105" y="3231"/>
                    <a:pt x="5046" y="3192"/>
                  </a:cubicBezTo>
                  <a:cubicBezTo>
                    <a:pt x="4963" y="3125"/>
                    <a:pt x="4896" y="3025"/>
                    <a:pt x="4879" y="2925"/>
                  </a:cubicBezTo>
                  <a:cubicBezTo>
                    <a:pt x="4812" y="2708"/>
                    <a:pt x="4812" y="2490"/>
                    <a:pt x="4879" y="2273"/>
                  </a:cubicBezTo>
                  <a:cubicBezTo>
                    <a:pt x="4929" y="2073"/>
                    <a:pt x="4996" y="1872"/>
                    <a:pt x="5080" y="1688"/>
                  </a:cubicBezTo>
                  <a:cubicBezTo>
                    <a:pt x="5115" y="1611"/>
                    <a:pt x="5153" y="1536"/>
                    <a:pt x="5194" y="1462"/>
                  </a:cubicBezTo>
                  <a:close/>
                  <a:moveTo>
                    <a:pt x="2722" y="2168"/>
                  </a:moveTo>
                  <a:cubicBezTo>
                    <a:pt x="2928" y="2317"/>
                    <a:pt x="3103" y="2506"/>
                    <a:pt x="3242" y="2724"/>
                  </a:cubicBezTo>
                  <a:cubicBezTo>
                    <a:pt x="3375" y="2908"/>
                    <a:pt x="3442" y="3142"/>
                    <a:pt x="3459" y="3376"/>
                  </a:cubicBezTo>
                  <a:cubicBezTo>
                    <a:pt x="3459" y="3626"/>
                    <a:pt x="3325" y="3844"/>
                    <a:pt x="3108" y="3961"/>
                  </a:cubicBezTo>
                  <a:cubicBezTo>
                    <a:pt x="3049" y="3980"/>
                    <a:pt x="2989" y="3990"/>
                    <a:pt x="2931" y="3990"/>
                  </a:cubicBezTo>
                  <a:cubicBezTo>
                    <a:pt x="2740" y="3990"/>
                    <a:pt x="2563" y="3889"/>
                    <a:pt x="2473" y="3710"/>
                  </a:cubicBezTo>
                  <a:cubicBezTo>
                    <a:pt x="2356" y="3459"/>
                    <a:pt x="2339" y="3192"/>
                    <a:pt x="2406" y="2925"/>
                  </a:cubicBezTo>
                  <a:cubicBezTo>
                    <a:pt x="2469" y="2657"/>
                    <a:pt x="2577" y="2401"/>
                    <a:pt x="2722" y="2168"/>
                  </a:cubicBezTo>
                  <a:close/>
                  <a:moveTo>
                    <a:pt x="6934" y="1"/>
                  </a:moveTo>
                  <a:lnTo>
                    <a:pt x="6934" y="1"/>
                  </a:lnTo>
                  <a:cubicBezTo>
                    <a:pt x="6717" y="51"/>
                    <a:pt x="6483" y="134"/>
                    <a:pt x="6283" y="251"/>
                  </a:cubicBezTo>
                  <a:cubicBezTo>
                    <a:pt x="5842" y="505"/>
                    <a:pt x="5465" y="876"/>
                    <a:pt x="5187" y="1314"/>
                  </a:cubicBezTo>
                  <a:lnTo>
                    <a:pt x="5187" y="1314"/>
                  </a:lnTo>
                  <a:cubicBezTo>
                    <a:pt x="5142" y="1286"/>
                    <a:pt x="5095" y="1260"/>
                    <a:pt x="5046" y="1237"/>
                  </a:cubicBezTo>
                  <a:cubicBezTo>
                    <a:pt x="4805" y="1127"/>
                    <a:pt x="4549" y="1073"/>
                    <a:pt x="4296" y="1073"/>
                  </a:cubicBezTo>
                  <a:cubicBezTo>
                    <a:pt x="3935" y="1073"/>
                    <a:pt x="3579" y="1181"/>
                    <a:pt x="3275" y="1388"/>
                  </a:cubicBezTo>
                  <a:cubicBezTo>
                    <a:pt x="3037" y="1562"/>
                    <a:pt x="2832" y="1775"/>
                    <a:pt x="2669" y="2014"/>
                  </a:cubicBezTo>
                  <a:lnTo>
                    <a:pt x="2669" y="2014"/>
                  </a:lnTo>
                  <a:cubicBezTo>
                    <a:pt x="2550" y="1944"/>
                    <a:pt x="2423" y="1885"/>
                    <a:pt x="2289" y="1839"/>
                  </a:cubicBezTo>
                  <a:cubicBezTo>
                    <a:pt x="2085" y="1770"/>
                    <a:pt x="1869" y="1736"/>
                    <a:pt x="1654" y="1736"/>
                  </a:cubicBezTo>
                  <a:cubicBezTo>
                    <a:pt x="1501" y="1736"/>
                    <a:pt x="1349" y="1754"/>
                    <a:pt x="1203" y="1789"/>
                  </a:cubicBezTo>
                  <a:cubicBezTo>
                    <a:pt x="936" y="1872"/>
                    <a:pt x="685" y="1989"/>
                    <a:pt x="451" y="2156"/>
                  </a:cubicBezTo>
                  <a:cubicBezTo>
                    <a:pt x="318" y="2273"/>
                    <a:pt x="201" y="2390"/>
                    <a:pt x="101" y="2540"/>
                  </a:cubicBezTo>
                  <a:cubicBezTo>
                    <a:pt x="70" y="2571"/>
                    <a:pt x="53" y="2602"/>
                    <a:pt x="38" y="2645"/>
                  </a:cubicBezTo>
                  <a:lnTo>
                    <a:pt x="38" y="2645"/>
                  </a:lnTo>
                  <a:cubicBezTo>
                    <a:pt x="176" y="2479"/>
                    <a:pt x="316" y="2329"/>
                    <a:pt x="485" y="2206"/>
                  </a:cubicBezTo>
                  <a:cubicBezTo>
                    <a:pt x="702" y="2039"/>
                    <a:pt x="953" y="1922"/>
                    <a:pt x="1220" y="1855"/>
                  </a:cubicBezTo>
                  <a:cubicBezTo>
                    <a:pt x="1355" y="1830"/>
                    <a:pt x="1490" y="1816"/>
                    <a:pt x="1624" y="1816"/>
                  </a:cubicBezTo>
                  <a:cubicBezTo>
                    <a:pt x="1839" y="1816"/>
                    <a:pt x="2050" y="1850"/>
                    <a:pt x="2256" y="1922"/>
                  </a:cubicBezTo>
                  <a:cubicBezTo>
                    <a:pt x="2384" y="1968"/>
                    <a:pt x="2504" y="2027"/>
                    <a:pt x="2616" y="2097"/>
                  </a:cubicBezTo>
                  <a:lnTo>
                    <a:pt x="2616" y="2097"/>
                  </a:lnTo>
                  <a:cubicBezTo>
                    <a:pt x="2463" y="2340"/>
                    <a:pt x="2352" y="2608"/>
                    <a:pt x="2289" y="2891"/>
                  </a:cubicBezTo>
                  <a:cubicBezTo>
                    <a:pt x="2206" y="3192"/>
                    <a:pt x="2239" y="3510"/>
                    <a:pt x="2373" y="3777"/>
                  </a:cubicBezTo>
                  <a:cubicBezTo>
                    <a:pt x="2456" y="3894"/>
                    <a:pt x="2573" y="4011"/>
                    <a:pt x="2707" y="4061"/>
                  </a:cubicBezTo>
                  <a:cubicBezTo>
                    <a:pt x="2774" y="4094"/>
                    <a:pt x="2849" y="4111"/>
                    <a:pt x="2924" y="4111"/>
                  </a:cubicBezTo>
                  <a:cubicBezTo>
                    <a:pt x="2999" y="4111"/>
                    <a:pt x="3075" y="4094"/>
                    <a:pt x="3141" y="4061"/>
                  </a:cubicBezTo>
                  <a:cubicBezTo>
                    <a:pt x="3409" y="3927"/>
                    <a:pt x="3576" y="3660"/>
                    <a:pt x="3559" y="3376"/>
                  </a:cubicBezTo>
                  <a:cubicBezTo>
                    <a:pt x="3559" y="3125"/>
                    <a:pt x="3476" y="2875"/>
                    <a:pt x="3325" y="2657"/>
                  </a:cubicBezTo>
                  <a:cubicBezTo>
                    <a:pt x="3185" y="2428"/>
                    <a:pt x="2998" y="2234"/>
                    <a:pt x="2777" y="2083"/>
                  </a:cubicBezTo>
                  <a:lnTo>
                    <a:pt x="2777" y="2083"/>
                  </a:lnTo>
                  <a:cubicBezTo>
                    <a:pt x="2931" y="1856"/>
                    <a:pt x="3122" y="1653"/>
                    <a:pt x="3342" y="1488"/>
                  </a:cubicBezTo>
                  <a:cubicBezTo>
                    <a:pt x="3627" y="1291"/>
                    <a:pt x="3958" y="1193"/>
                    <a:pt x="4295" y="1193"/>
                  </a:cubicBezTo>
                  <a:cubicBezTo>
                    <a:pt x="4531" y="1193"/>
                    <a:pt x="4769" y="1241"/>
                    <a:pt x="4996" y="1337"/>
                  </a:cubicBezTo>
                  <a:cubicBezTo>
                    <a:pt x="5041" y="1361"/>
                    <a:pt x="5084" y="1386"/>
                    <a:pt x="5126" y="1414"/>
                  </a:cubicBezTo>
                  <a:lnTo>
                    <a:pt x="5126" y="1414"/>
                  </a:lnTo>
                  <a:cubicBezTo>
                    <a:pt x="5079" y="1492"/>
                    <a:pt x="5036" y="1573"/>
                    <a:pt x="4996" y="1655"/>
                  </a:cubicBezTo>
                  <a:cubicBezTo>
                    <a:pt x="4896" y="1839"/>
                    <a:pt x="4829" y="2039"/>
                    <a:pt x="4779" y="2256"/>
                  </a:cubicBezTo>
                  <a:cubicBezTo>
                    <a:pt x="4712" y="2474"/>
                    <a:pt x="4712" y="2724"/>
                    <a:pt x="4779" y="2958"/>
                  </a:cubicBezTo>
                  <a:cubicBezTo>
                    <a:pt x="4812" y="3075"/>
                    <a:pt x="4879" y="3192"/>
                    <a:pt x="4996" y="3276"/>
                  </a:cubicBezTo>
                  <a:cubicBezTo>
                    <a:pt x="5069" y="3328"/>
                    <a:pt x="5155" y="3354"/>
                    <a:pt x="5242" y="3354"/>
                  </a:cubicBezTo>
                  <a:cubicBezTo>
                    <a:pt x="5295" y="3354"/>
                    <a:pt x="5347" y="3345"/>
                    <a:pt x="5397" y="3326"/>
                  </a:cubicBezTo>
                  <a:cubicBezTo>
                    <a:pt x="5648" y="3209"/>
                    <a:pt x="5815" y="2941"/>
                    <a:pt x="5848" y="2657"/>
                  </a:cubicBezTo>
                  <a:cubicBezTo>
                    <a:pt x="5892" y="2153"/>
                    <a:pt x="5661" y="1648"/>
                    <a:pt x="5254" y="1358"/>
                  </a:cubicBezTo>
                  <a:lnTo>
                    <a:pt x="5254" y="1358"/>
                  </a:lnTo>
                  <a:cubicBezTo>
                    <a:pt x="5516" y="925"/>
                    <a:pt x="5873" y="570"/>
                    <a:pt x="6316" y="301"/>
                  </a:cubicBezTo>
                  <a:cubicBezTo>
                    <a:pt x="6517" y="185"/>
                    <a:pt x="6717" y="84"/>
                    <a:pt x="693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4419160" y="2658823"/>
              <a:ext cx="373831" cy="136757"/>
            </a:xfrm>
            <a:custGeom>
              <a:avLst/>
              <a:gdLst/>
              <a:ahLst/>
              <a:cxnLst/>
              <a:rect l="l" t="t" r="r" b="b"/>
              <a:pathLst>
                <a:path w="11664" h="4267" extrusionOk="0">
                  <a:moveTo>
                    <a:pt x="3635" y="1531"/>
                  </a:moveTo>
                  <a:lnTo>
                    <a:pt x="3635" y="1531"/>
                  </a:lnTo>
                  <a:cubicBezTo>
                    <a:pt x="3643" y="1545"/>
                    <a:pt x="3652" y="1560"/>
                    <a:pt x="3660" y="1574"/>
                  </a:cubicBezTo>
                  <a:cubicBezTo>
                    <a:pt x="3810" y="1842"/>
                    <a:pt x="3911" y="2109"/>
                    <a:pt x="3944" y="2410"/>
                  </a:cubicBezTo>
                  <a:cubicBezTo>
                    <a:pt x="3994" y="2710"/>
                    <a:pt x="3861" y="3028"/>
                    <a:pt x="3610" y="3212"/>
                  </a:cubicBezTo>
                  <a:cubicBezTo>
                    <a:pt x="3493" y="3295"/>
                    <a:pt x="3326" y="3345"/>
                    <a:pt x="3176" y="3345"/>
                  </a:cubicBezTo>
                  <a:cubicBezTo>
                    <a:pt x="3025" y="3329"/>
                    <a:pt x="2875" y="3228"/>
                    <a:pt x="2808" y="3095"/>
                  </a:cubicBezTo>
                  <a:cubicBezTo>
                    <a:pt x="2741" y="2944"/>
                    <a:pt x="2724" y="2777"/>
                    <a:pt x="2758" y="2610"/>
                  </a:cubicBezTo>
                  <a:cubicBezTo>
                    <a:pt x="2808" y="2443"/>
                    <a:pt x="2875" y="2293"/>
                    <a:pt x="2975" y="2142"/>
                  </a:cubicBezTo>
                  <a:cubicBezTo>
                    <a:pt x="3166" y="1910"/>
                    <a:pt x="3380" y="1700"/>
                    <a:pt x="3635" y="1531"/>
                  </a:cubicBezTo>
                  <a:close/>
                  <a:moveTo>
                    <a:pt x="7685" y="2131"/>
                  </a:moveTo>
                  <a:cubicBezTo>
                    <a:pt x="7757" y="2220"/>
                    <a:pt x="7824" y="2313"/>
                    <a:pt x="7887" y="2410"/>
                  </a:cubicBezTo>
                  <a:cubicBezTo>
                    <a:pt x="8088" y="2694"/>
                    <a:pt x="8188" y="3061"/>
                    <a:pt x="8155" y="3429"/>
                  </a:cubicBezTo>
                  <a:cubicBezTo>
                    <a:pt x="8121" y="3763"/>
                    <a:pt x="7871" y="4047"/>
                    <a:pt x="7536" y="4131"/>
                  </a:cubicBezTo>
                  <a:cubicBezTo>
                    <a:pt x="7498" y="4139"/>
                    <a:pt x="7458" y="4143"/>
                    <a:pt x="7417" y="4143"/>
                  </a:cubicBezTo>
                  <a:cubicBezTo>
                    <a:pt x="7302" y="4143"/>
                    <a:pt x="7185" y="4109"/>
                    <a:pt x="7085" y="4047"/>
                  </a:cubicBezTo>
                  <a:cubicBezTo>
                    <a:pt x="6968" y="3947"/>
                    <a:pt x="6868" y="3813"/>
                    <a:pt x="6818" y="3663"/>
                  </a:cubicBezTo>
                  <a:cubicBezTo>
                    <a:pt x="6718" y="3362"/>
                    <a:pt x="6768" y="3045"/>
                    <a:pt x="6935" y="2794"/>
                  </a:cubicBezTo>
                  <a:cubicBezTo>
                    <a:pt x="7119" y="2543"/>
                    <a:pt x="7336" y="2343"/>
                    <a:pt x="7587" y="2192"/>
                  </a:cubicBezTo>
                  <a:cubicBezTo>
                    <a:pt x="7619" y="2171"/>
                    <a:pt x="7652" y="2151"/>
                    <a:pt x="7685" y="2131"/>
                  </a:cubicBezTo>
                  <a:close/>
                  <a:moveTo>
                    <a:pt x="1024" y="1"/>
                  </a:moveTo>
                  <a:cubicBezTo>
                    <a:pt x="978" y="1"/>
                    <a:pt x="932" y="2"/>
                    <a:pt x="886" y="4"/>
                  </a:cubicBezTo>
                  <a:cubicBezTo>
                    <a:pt x="669" y="20"/>
                    <a:pt x="435" y="54"/>
                    <a:pt x="218" y="121"/>
                  </a:cubicBezTo>
                  <a:lnTo>
                    <a:pt x="51" y="171"/>
                  </a:lnTo>
                  <a:cubicBezTo>
                    <a:pt x="34" y="187"/>
                    <a:pt x="18" y="187"/>
                    <a:pt x="1" y="204"/>
                  </a:cubicBezTo>
                  <a:cubicBezTo>
                    <a:pt x="285" y="121"/>
                    <a:pt x="586" y="70"/>
                    <a:pt x="903" y="54"/>
                  </a:cubicBezTo>
                  <a:cubicBezTo>
                    <a:pt x="1254" y="54"/>
                    <a:pt x="1605" y="104"/>
                    <a:pt x="1956" y="221"/>
                  </a:cubicBezTo>
                  <a:cubicBezTo>
                    <a:pt x="2390" y="371"/>
                    <a:pt x="2808" y="622"/>
                    <a:pt x="3159" y="939"/>
                  </a:cubicBezTo>
                  <a:cubicBezTo>
                    <a:pt x="3317" y="1084"/>
                    <a:pt x="3454" y="1250"/>
                    <a:pt x="3571" y="1428"/>
                  </a:cubicBezTo>
                  <a:lnTo>
                    <a:pt x="3571" y="1428"/>
                  </a:lnTo>
                  <a:cubicBezTo>
                    <a:pt x="3306" y="1602"/>
                    <a:pt x="3068" y="1828"/>
                    <a:pt x="2875" y="2076"/>
                  </a:cubicBezTo>
                  <a:cubicBezTo>
                    <a:pt x="2775" y="2226"/>
                    <a:pt x="2691" y="2410"/>
                    <a:pt x="2641" y="2593"/>
                  </a:cubicBezTo>
                  <a:cubicBezTo>
                    <a:pt x="2591" y="2777"/>
                    <a:pt x="2607" y="2978"/>
                    <a:pt x="2708" y="3145"/>
                  </a:cubicBezTo>
                  <a:cubicBezTo>
                    <a:pt x="2791" y="3329"/>
                    <a:pt x="2975" y="3429"/>
                    <a:pt x="3159" y="3446"/>
                  </a:cubicBezTo>
                  <a:cubicBezTo>
                    <a:pt x="3182" y="3448"/>
                    <a:pt x="3206" y="3449"/>
                    <a:pt x="3229" y="3449"/>
                  </a:cubicBezTo>
                  <a:cubicBezTo>
                    <a:pt x="3389" y="3449"/>
                    <a:pt x="3546" y="3399"/>
                    <a:pt x="3677" y="3312"/>
                  </a:cubicBezTo>
                  <a:cubicBezTo>
                    <a:pt x="3827" y="3212"/>
                    <a:pt x="3927" y="3061"/>
                    <a:pt x="3994" y="2894"/>
                  </a:cubicBezTo>
                  <a:cubicBezTo>
                    <a:pt x="4044" y="2727"/>
                    <a:pt x="4061" y="2560"/>
                    <a:pt x="4044" y="2410"/>
                  </a:cubicBezTo>
                  <a:cubicBezTo>
                    <a:pt x="4011" y="2092"/>
                    <a:pt x="3911" y="1791"/>
                    <a:pt x="3744" y="1541"/>
                  </a:cubicBezTo>
                  <a:cubicBezTo>
                    <a:pt x="3732" y="1521"/>
                    <a:pt x="3720" y="1502"/>
                    <a:pt x="3708" y="1483"/>
                  </a:cubicBezTo>
                  <a:lnTo>
                    <a:pt x="3708" y="1483"/>
                  </a:lnTo>
                  <a:cubicBezTo>
                    <a:pt x="3742" y="1463"/>
                    <a:pt x="3776" y="1443"/>
                    <a:pt x="3810" y="1424"/>
                  </a:cubicBezTo>
                  <a:cubicBezTo>
                    <a:pt x="4279" y="1154"/>
                    <a:pt x="4813" y="1008"/>
                    <a:pt x="5350" y="1008"/>
                  </a:cubicBezTo>
                  <a:cubicBezTo>
                    <a:pt x="5579" y="1008"/>
                    <a:pt x="5808" y="1035"/>
                    <a:pt x="6033" y="1090"/>
                  </a:cubicBezTo>
                  <a:cubicBezTo>
                    <a:pt x="6658" y="1239"/>
                    <a:pt x="7205" y="1576"/>
                    <a:pt x="7621" y="2056"/>
                  </a:cubicBezTo>
                  <a:lnTo>
                    <a:pt x="7621" y="2056"/>
                  </a:lnTo>
                  <a:cubicBezTo>
                    <a:pt x="7593" y="2073"/>
                    <a:pt x="7565" y="2091"/>
                    <a:pt x="7536" y="2109"/>
                  </a:cubicBezTo>
                  <a:cubicBezTo>
                    <a:pt x="7269" y="2259"/>
                    <a:pt x="7035" y="2477"/>
                    <a:pt x="6851" y="2727"/>
                  </a:cubicBezTo>
                  <a:cubicBezTo>
                    <a:pt x="6768" y="2878"/>
                    <a:pt x="6701" y="3028"/>
                    <a:pt x="6668" y="3195"/>
                  </a:cubicBezTo>
                  <a:cubicBezTo>
                    <a:pt x="6634" y="3362"/>
                    <a:pt x="6651" y="3546"/>
                    <a:pt x="6718" y="3696"/>
                  </a:cubicBezTo>
                  <a:cubicBezTo>
                    <a:pt x="6768" y="3880"/>
                    <a:pt x="6885" y="4030"/>
                    <a:pt x="7019" y="4131"/>
                  </a:cubicBezTo>
                  <a:cubicBezTo>
                    <a:pt x="7142" y="4217"/>
                    <a:pt x="7274" y="4267"/>
                    <a:pt x="7409" y="4267"/>
                  </a:cubicBezTo>
                  <a:cubicBezTo>
                    <a:pt x="7457" y="4267"/>
                    <a:pt x="7505" y="4261"/>
                    <a:pt x="7553" y="4248"/>
                  </a:cubicBezTo>
                  <a:cubicBezTo>
                    <a:pt x="7938" y="4147"/>
                    <a:pt x="8222" y="3830"/>
                    <a:pt x="8272" y="3446"/>
                  </a:cubicBezTo>
                  <a:cubicBezTo>
                    <a:pt x="8305" y="3045"/>
                    <a:pt x="8205" y="2660"/>
                    <a:pt x="7988" y="2343"/>
                  </a:cubicBezTo>
                  <a:cubicBezTo>
                    <a:pt x="7925" y="2248"/>
                    <a:pt x="7859" y="2158"/>
                    <a:pt x="7788" y="2071"/>
                  </a:cubicBezTo>
                  <a:lnTo>
                    <a:pt x="7788" y="2071"/>
                  </a:lnTo>
                  <a:cubicBezTo>
                    <a:pt x="7957" y="1977"/>
                    <a:pt x="8131" y="1896"/>
                    <a:pt x="8322" y="1825"/>
                  </a:cubicBezTo>
                  <a:cubicBezTo>
                    <a:pt x="8930" y="1574"/>
                    <a:pt x="9581" y="1448"/>
                    <a:pt x="10240" y="1448"/>
                  </a:cubicBezTo>
                  <a:cubicBezTo>
                    <a:pt x="10413" y="1448"/>
                    <a:pt x="10587" y="1457"/>
                    <a:pt x="10761" y="1474"/>
                  </a:cubicBezTo>
                  <a:cubicBezTo>
                    <a:pt x="10995" y="1507"/>
                    <a:pt x="11212" y="1541"/>
                    <a:pt x="11430" y="1591"/>
                  </a:cubicBezTo>
                  <a:lnTo>
                    <a:pt x="11613" y="1641"/>
                  </a:lnTo>
                  <a:lnTo>
                    <a:pt x="11664" y="1641"/>
                  </a:lnTo>
                  <a:cubicBezTo>
                    <a:pt x="11379" y="1524"/>
                    <a:pt x="11079" y="1457"/>
                    <a:pt x="10778" y="1424"/>
                  </a:cubicBezTo>
                  <a:cubicBezTo>
                    <a:pt x="10567" y="1399"/>
                    <a:pt x="10356" y="1387"/>
                    <a:pt x="10146" y="1387"/>
                  </a:cubicBezTo>
                  <a:cubicBezTo>
                    <a:pt x="9508" y="1387"/>
                    <a:pt x="8879" y="1502"/>
                    <a:pt x="8288" y="1741"/>
                  </a:cubicBezTo>
                  <a:cubicBezTo>
                    <a:pt x="8092" y="1815"/>
                    <a:pt x="7904" y="1898"/>
                    <a:pt x="7725" y="1997"/>
                  </a:cubicBezTo>
                  <a:lnTo>
                    <a:pt x="7725" y="1997"/>
                  </a:lnTo>
                  <a:cubicBezTo>
                    <a:pt x="7289" y="1494"/>
                    <a:pt x="6712" y="1138"/>
                    <a:pt x="6066" y="973"/>
                  </a:cubicBezTo>
                  <a:cubicBezTo>
                    <a:pt x="5826" y="917"/>
                    <a:pt x="5582" y="889"/>
                    <a:pt x="5337" y="889"/>
                  </a:cubicBezTo>
                  <a:cubicBezTo>
                    <a:pt x="4783" y="889"/>
                    <a:pt x="4231" y="1034"/>
                    <a:pt x="3744" y="1324"/>
                  </a:cubicBezTo>
                  <a:cubicBezTo>
                    <a:pt x="3710" y="1342"/>
                    <a:pt x="3676" y="1362"/>
                    <a:pt x="3643" y="1382"/>
                  </a:cubicBezTo>
                  <a:lnTo>
                    <a:pt x="3643" y="1382"/>
                  </a:lnTo>
                  <a:cubicBezTo>
                    <a:pt x="3518" y="1197"/>
                    <a:pt x="3379" y="1029"/>
                    <a:pt x="3209" y="873"/>
                  </a:cubicBezTo>
                  <a:cubicBezTo>
                    <a:pt x="2858" y="555"/>
                    <a:pt x="2440" y="304"/>
                    <a:pt x="1973" y="154"/>
                  </a:cubicBezTo>
                  <a:cubicBezTo>
                    <a:pt x="1666" y="52"/>
                    <a:pt x="1346" y="1"/>
                    <a:pt x="102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916200" y="2016285"/>
              <a:ext cx="344505" cy="795000"/>
            </a:xfrm>
            <a:custGeom>
              <a:avLst/>
              <a:gdLst/>
              <a:ahLst/>
              <a:cxnLst/>
              <a:rect l="l" t="t" r="r" b="b"/>
              <a:pathLst>
                <a:path w="10749" h="24805" extrusionOk="0">
                  <a:moveTo>
                    <a:pt x="2713" y="1"/>
                  </a:moveTo>
                  <a:cubicBezTo>
                    <a:pt x="2061" y="1"/>
                    <a:pt x="2160" y="3279"/>
                    <a:pt x="2177" y="3577"/>
                  </a:cubicBezTo>
                  <a:cubicBezTo>
                    <a:pt x="2185" y="3690"/>
                    <a:pt x="2107" y="3744"/>
                    <a:pt x="2025" y="3744"/>
                  </a:cubicBezTo>
                  <a:cubicBezTo>
                    <a:pt x="1937" y="3744"/>
                    <a:pt x="1843" y="3681"/>
                    <a:pt x="1843" y="3560"/>
                  </a:cubicBezTo>
                  <a:cubicBezTo>
                    <a:pt x="1843" y="3326"/>
                    <a:pt x="2043" y="453"/>
                    <a:pt x="1358" y="386"/>
                  </a:cubicBezTo>
                  <a:cubicBezTo>
                    <a:pt x="1353" y="385"/>
                    <a:pt x="1349" y="385"/>
                    <a:pt x="1344" y="385"/>
                  </a:cubicBezTo>
                  <a:cubicBezTo>
                    <a:pt x="850" y="385"/>
                    <a:pt x="1422" y="3131"/>
                    <a:pt x="1057" y="3694"/>
                  </a:cubicBezTo>
                  <a:cubicBezTo>
                    <a:pt x="1022" y="3750"/>
                    <a:pt x="991" y="3776"/>
                    <a:pt x="964" y="3776"/>
                  </a:cubicBezTo>
                  <a:cubicBezTo>
                    <a:pt x="710" y="3776"/>
                    <a:pt x="775" y="1537"/>
                    <a:pt x="322" y="1522"/>
                  </a:cubicBezTo>
                  <a:cubicBezTo>
                    <a:pt x="306" y="1520"/>
                    <a:pt x="291" y="1519"/>
                    <a:pt x="276" y="1519"/>
                  </a:cubicBezTo>
                  <a:cubicBezTo>
                    <a:pt x="115" y="1519"/>
                    <a:pt x="1" y="1656"/>
                    <a:pt x="138" y="3109"/>
                  </a:cubicBezTo>
                  <a:cubicBezTo>
                    <a:pt x="222" y="3945"/>
                    <a:pt x="656" y="5198"/>
                    <a:pt x="690" y="6852"/>
                  </a:cubicBezTo>
                  <a:lnTo>
                    <a:pt x="706" y="6852"/>
                  </a:lnTo>
                  <a:lnTo>
                    <a:pt x="2026" y="21639"/>
                  </a:lnTo>
                  <a:cubicBezTo>
                    <a:pt x="2060" y="22274"/>
                    <a:pt x="2294" y="22875"/>
                    <a:pt x="2661" y="23377"/>
                  </a:cubicBezTo>
                  <a:cubicBezTo>
                    <a:pt x="2711" y="23444"/>
                    <a:pt x="2778" y="23510"/>
                    <a:pt x="2828" y="23560"/>
                  </a:cubicBezTo>
                  <a:cubicBezTo>
                    <a:pt x="3577" y="24398"/>
                    <a:pt x="4606" y="24805"/>
                    <a:pt x="5641" y="24805"/>
                  </a:cubicBezTo>
                  <a:cubicBezTo>
                    <a:pt x="6753" y="24805"/>
                    <a:pt x="7872" y="24335"/>
                    <a:pt x="8660" y="23427"/>
                  </a:cubicBezTo>
                  <a:lnTo>
                    <a:pt x="10748" y="21037"/>
                  </a:lnTo>
                  <a:lnTo>
                    <a:pt x="6755" y="17178"/>
                  </a:lnTo>
                  <a:lnTo>
                    <a:pt x="6053" y="18047"/>
                  </a:lnTo>
                  <a:lnTo>
                    <a:pt x="5101" y="6635"/>
                  </a:lnTo>
                  <a:cubicBezTo>
                    <a:pt x="5184" y="6334"/>
                    <a:pt x="5301" y="6033"/>
                    <a:pt x="5468" y="5766"/>
                  </a:cubicBezTo>
                  <a:cubicBezTo>
                    <a:pt x="5619" y="5515"/>
                    <a:pt x="5802" y="5281"/>
                    <a:pt x="6003" y="5081"/>
                  </a:cubicBezTo>
                  <a:cubicBezTo>
                    <a:pt x="6254" y="4813"/>
                    <a:pt x="6538" y="4580"/>
                    <a:pt x="6855" y="4396"/>
                  </a:cubicBezTo>
                  <a:cubicBezTo>
                    <a:pt x="7156" y="4262"/>
                    <a:pt x="7139" y="3828"/>
                    <a:pt x="6855" y="3761"/>
                  </a:cubicBezTo>
                  <a:cubicBezTo>
                    <a:pt x="6837" y="3758"/>
                    <a:pt x="6817" y="3756"/>
                    <a:pt x="6795" y="3756"/>
                  </a:cubicBezTo>
                  <a:cubicBezTo>
                    <a:pt x="6453" y="3756"/>
                    <a:pt x="5660" y="4127"/>
                    <a:pt x="5000" y="4897"/>
                  </a:cubicBezTo>
                  <a:cubicBezTo>
                    <a:pt x="4866" y="5047"/>
                    <a:pt x="4760" y="5111"/>
                    <a:pt x="4676" y="5111"/>
                  </a:cubicBezTo>
                  <a:cubicBezTo>
                    <a:pt x="4311" y="5111"/>
                    <a:pt x="4369" y="3912"/>
                    <a:pt x="4382" y="3410"/>
                  </a:cubicBezTo>
                  <a:cubicBezTo>
                    <a:pt x="4399" y="2808"/>
                    <a:pt x="4366" y="904"/>
                    <a:pt x="4182" y="753"/>
                  </a:cubicBezTo>
                  <a:cubicBezTo>
                    <a:pt x="4118" y="702"/>
                    <a:pt x="4052" y="676"/>
                    <a:pt x="3989" y="676"/>
                  </a:cubicBezTo>
                  <a:cubicBezTo>
                    <a:pt x="3788" y="676"/>
                    <a:pt x="3614" y="934"/>
                    <a:pt x="3614" y="1405"/>
                  </a:cubicBezTo>
                  <a:cubicBezTo>
                    <a:pt x="3614" y="2020"/>
                    <a:pt x="3481" y="3844"/>
                    <a:pt x="3150" y="3844"/>
                  </a:cubicBezTo>
                  <a:cubicBezTo>
                    <a:pt x="3149" y="3844"/>
                    <a:pt x="3147" y="3844"/>
                    <a:pt x="3146" y="3844"/>
                  </a:cubicBezTo>
                  <a:cubicBezTo>
                    <a:pt x="2828" y="3828"/>
                    <a:pt x="2962" y="703"/>
                    <a:pt x="2962" y="703"/>
                  </a:cubicBezTo>
                  <a:cubicBezTo>
                    <a:pt x="2962" y="703"/>
                    <a:pt x="3096" y="35"/>
                    <a:pt x="2728" y="1"/>
                  </a:cubicBezTo>
                  <a:cubicBezTo>
                    <a:pt x="2723" y="1"/>
                    <a:pt x="2718" y="1"/>
                    <a:pt x="2713"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8"/>
            <p:cNvSpPr/>
            <p:nvPr/>
          </p:nvSpPr>
          <p:spPr>
            <a:xfrm>
              <a:off x="4419705" y="1741007"/>
              <a:ext cx="312231" cy="617604"/>
            </a:xfrm>
            <a:custGeom>
              <a:avLst/>
              <a:gdLst/>
              <a:ahLst/>
              <a:cxnLst/>
              <a:rect l="l" t="t" r="r" b="b"/>
              <a:pathLst>
                <a:path w="9742" h="19270" extrusionOk="0">
                  <a:moveTo>
                    <a:pt x="4108" y="1"/>
                  </a:moveTo>
                  <a:cubicBezTo>
                    <a:pt x="2968" y="1"/>
                    <a:pt x="1803" y="228"/>
                    <a:pt x="686" y="671"/>
                  </a:cubicBezTo>
                  <a:cubicBezTo>
                    <a:pt x="686" y="671"/>
                    <a:pt x="1" y="6619"/>
                    <a:pt x="402" y="9376"/>
                  </a:cubicBezTo>
                  <a:cubicBezTo>
                    <a:pt x="836" y="12283"/>
                    <a:pt x="3042" y="12667"/>
                    <a:pt x="3042" y="12667"/>
                  </a:cubicBezTo>
                  <a:cubicBezTo>
                    <a:pt x="3042" y="12667"/>
                    <a:pt x="3058" y="14489"/>
                    <a:pt x="3042" y="16210"/>
                  </a:cubicBezTo>
                  <a:cubicBezTo>
                    <a:pt x="3025" y="17847"/>
                    <a:pt x="4445" y="19217"/>
                    <a:pt x="6200" y="19267"/>
                  </a:cubicBezTo>
                  <a:cubicBezTo>
                    <a:pt x="6244" y="19269"/>
                    <a:pt x="6288" y="19270"/>
                    <a:pt x="6332" y="19270"/>
                  </a:cubicBezTo>
                  <a:cubicBezTo>
                    <a:pt x="8009" y="19270"/>
                    <a:pt x="9359" y="18039"/>
                    <a:pt x="9408" y="16460"/>
                  </a:cubicBezTo>
                  <a:lnTo>
                    <a:pt x="9742" y="2475"/>
                  </a:lnTo>
                  <a:cubicBezTo>
                    <a:pt x="8282" y="798"/>
                    <a:pt x="6241" y="1"/>
                    <a:pt x="410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8"/>
            <p:cNvSpPr/>
            <p:nvPr/>
          </p:nvSpPr>
          <p:spPr>
            <a:xfrm>
              <a:off x="4460954" y="1898341"/>
              <a:ext cx="24134" cy="22723"/>
            </a:xfrm>
            <a:custGeom>
              <a:avLst/>
              <a:gdLst/>
              <a:ahLst/>
              <a:cxnLst/>
              <a:rect l="l" t="t" r="r" b="b"/>
              <a:pathLst>
                <a:path w="753" h="709" extrusionOk="0">
                  <a:moveTo>
                    <a:pt x="333" y="1"/>
                  </a:moveTo>
                  <a:cubicBezTo>
                    <a:pt x="168" y="1"/>
                    <a:pt x="15" y="141"/>
                    <a:pt x="0" y="323"/>
                  </a:cubicBezTo>
                  <a:cubicBezTo>
                    <a:pt x="0" y="523"/>
                    <a:pt x="151" y="691"/>
                    <a:pt x="351" y="707"/>
                  </a:cubicBezTo>
                  <a:cubicBezTo>
                    <a:pt x="361" y="708"/>
                    <a:pt x="371" y="709"/>
                    <a:pt x="382" y="709"/>
                  </a:cubicBezTo>
                  <a:cubicBezTo>
                    <a:pt x="570" y="709"/>
                    <a:pt x="736" y="563"/>
                    <a:pt x="752" y="373"/>
                  </a:cubicBezTo>
                  <a:cubicBezTo>
                    <a:pt x="752" y="173"/>
                    <a:pt x="585" y="6"/>
                    <a:pt x="384" y="6"/>
                  </a:cubicBezTo>
                  <a:cubicBezTo>
                    <a:pt x="367" y="2"/>
                    <a:pt x="350" y="1"/>
                    <a:pt x="3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4441115" y="1882957"/>
              <a:ext cx="48235" cy="13140"/>
            </a:xfrm>
            <a:custGeom>
              <a:avLst/>
              <a:gdLst/>
              <a:ahLst/>
              <a:cxnLst/>
              <a:rect l="l" t="t" r="r" b="b"/>
              <a:pathLst>
                <a:path w="1505" h="410" extrusionOk="0">
                  <a:moveTo>
                    <a:pt x="753" y="1"/>
                  </a:moveTo>
                  <a:cubicBezTo>
                    <a:pt x="536" y="1"/>
                    <a:pt x="335" y="68"/>
                    <a:pt x="168" y="185"/>
                  </a:cubicBezTo>
                  <a:cubicBezTo>
                    <a:pt x="51" y="268"/>
                    <a:pt x="1" y="369"/>
                    <a:pt x="34" y="385"/>
                  </a:cubicBezTo>
                  <a:cubicBezTo>
                    <a:pt x="38" y="391"/>
                    <a:pt x="45" y="393"/>
                    <a:pt x="55" y="393"/>
                  </a:cubicBezTo>
                  <a:cubicBezTo>
                    <a:pt x="132" y="393"/>
                    <a:pt x="396" y="235"/>
                    <a:pt x="753" y="235"/>
                  </a:cubicBezTo>
                  <a:cubicBezTo>
                    <a:pt x="1112" y="235"/>
                    <a:pt x="1378" y="409"/>
                    <a:pt x="1465" y="409"/>
                  </a:cubicBezTo>
                  <a:cubicBezTo>
                    <a:pt x="1475" y="409"/>
                    <a:pt x="1483" y="407"/>
                    <a:pt x="1488" y="402"/>
                  </a:cubicBezTo>
                  <a:cubicBezTo>
                    <a:pt x="1505" y="369"/>
                    <a:pt x="1471" y="285"/>
                    <a:pt x="1338" y="185"/>
                  </a:cubicBezTo>
                  <a:cubicBezTo>
                    <a:pt x="1171" y="68"/>
                    <a:pt x="953" y="1"/>
                    <a:pt x="7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4592134" y="1902090"/>
              <a:ext cx="23589" cy="22723"/>
            </a:xfrm>
            <a:custGeom>
              <a:avLst/>
              <a:gdLst/>
              <a:ahLst/>
              <a:cxnLst/>
              <a:rect l="l" t="t" r="r" b="b"/>
              <a:pathLst>
                <a:path w="736" h="709" extrusionOk="0">
                  <a:moveTo>
                    <a:pt x="329" y="1"/>
                  </a:moveTo>
                  <a:cubicBezTo>
                    <a:pt x="154" y="1"/>
                    <a:pt x="16" y="141"/>
                    <a:pt x="1" y="323"/>
                  </a:cubicBezTo>
                  <a:cubicBezTo>
                    <a:pt x="1" y="523"/>
                    <a:pt x="151" y="691"/>
                    <a:pt x="352" y="707"/>
                  </a:cubicBezTo>
                  <a:cubicBezTo>
                    <a:pt x="362" y="708"/>
                    <a:pt x="372" y="709"/>
                    <a:pt x="382" y="709"/>
                  </a:cubicBezTo>
                  <a:cubicBezTo>
                    <a:pt x="569" y="709"/>
                    <a:pt x="720" y="563"/>
                    <a:pt x="736" y="373"/>
                  </a:cubicBezTo>
                  <a:cubicBezTo>
                    <a:pt x="736" y="173"/>
                    <a:pt x="586" y="5"/>
                    <a:pt x="385" y="5"/>
                  </a:cubicBezTo>
                  <a:cubicBezTo>
                    <a:pt x="366" y="2"/>
                    <a:pt x="348" y="1"/>
                    <a:pt x="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4574475" y="1889399"/>
              <a:ext cx="48235" cy="12596"/>
            </a:xfrm>
            <a:custGeom>
              <a:avLst/>
              <a:gdLst/>
              <a:ahLst/>
              <a:cxnLst/>
              <a:rect l="l" t="t" r="r" b="b"/>
              <a:pathLst>
                <a:path w="1505" h="393" extrusionOk="0">
                  <a:moveTo>
                    <a:pt x="752" y="0"/>
                  </a:moveTo>
                  <a:cubicBezTo>
                    <a:pt x="552" y="0"/>
                    <a:pt x="335" y="51"/>
                    <a:pt x="168" y="168"/>
                  </a:cubicBezTo>
                  <a:cubicBezTo>
                    <a:pt x="51" y="268"/>
                    <a:pt x="0" y="351"/>
                    <a:pt x="34" y="385"/>
                  </a:cubicBezTo>
                  <a:cubicBezTo>
                    <a:pt x="36" y="387"/>
                    <a:pt x="40" y="389"/>
                    <a:pt x="46" y="389"/>
                  </a:cubicBezTo>
                  <a:cubicBezTo>
                    <a:pt x="109" y="389"/>
                    <a:pt x="359" y="233"/>
                    <a:pt x="705" y="233"/>
                  </a:cubicBezTo>
                  <a:cubicBezTo>
                    <a:pt x="720" y="233"/>
                    <a:pt x="736" y="234"/>
                    <a:pt x="752" y="234"/>
                  </a:cubicBezTo>
                  <a:cubicBezTo>
                    <a:pt x="1109" y="234"/>
                    <a:pt x="1386" y="393"/>
                    <a:pt x="1467" y="393"/>
                  </a:cubicBezTo>
                  <a:cubicBezTo>
                    <a:pt x="1477" y="393"/>
                    <a:pt x="1484" y="390"/>
                    <a:pt x="1487" y="385"/>
                  </a:cubicBezTo>
                  <a:cubicBezTo>
                    <a:pt x="1504" y="368"/>
                    <a:pt x="1471" y="285"/>
                    <a:pt x="1337" y="184"/>
                  </a:cubicBezTo>
                  <a:cubicBezTo>
                    <a:pt x="1170" y="67"/>
                    <a:pt x="970" y="0"/>
                    <a:pt x="7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4495215" y="1889399"/>
              <a:ext cx="41280" cy="106951"/>
            </a:xfrm>
            <a:custGeom>
              <a:avLst/>
              <a:gdLst/>
              <a:ahLst/>
              <a:cxnLst/>
              <a:rect l="l" t="t" r="r" b="b"/>
              <a:pathLst>
                <a:path w="1288" h="3337" extrusionOk="0">
                  <a:moveTo>
                    <a:pt x="1236" y="0"/>
                  </a:moveTo>
                  <a:cubicBezTo>
                    <a:pt x="1196" y="0"/>
                    <a:pt x="799" y="863"/>
                    <a:pt x="385" y="1955"/>
                  </a:cubicBezTo>
                  <a:cubicBezTo>
                    <a:pt x="268" y="2223"/>
                    <a:pt x="168" y="2490"/>
                    <a:pt x="84" y="2741"/>
                  </a:cubicBezTo>
                  <a:cubicBezTo>
                    <a:pt x="17" y="2858"/>
                    <a:pt x="1" y="2991"/>
                    <a:pt x="17" y="3142"/>
                  </a:cubicBezTo>
                  <a:cubicBezTo>
                    <a:pt x="51" y="3209"/>
                    <a:pt x="118" y="3259"/>
                    <a:pt x="184" y="3292"/>
                  </a:cubicBezTo>
                  <a:cubicBezTo>
                    <a:pt x="251" y="3309"/>
                    <a:pt x="301" y="3309"/>
                    <a:pt x="368" y="3309"/>
                  </a:cubicBezTo>
                  <a:cubicBezTo>
                    <a:pt x="495" y="3328"/>
                    <a:pt x="623" y="3336"/>
                    <a:pt x="750" y="3336"/>
                  </a:cubicBezTo>
                  <a:cubicBezTo>
                    <a:pt x="840" y="3336"/>
                    <a:pt x="930" y="3332"/>
                    <a:pt x="1020" y="3325"/>
                  </a:cubicBezTo>
                  <a:cubicBezTo>
                    <a:pt x="803" y="3259"/>
                    <a:pt x="585" y="3209"/>
                    <a:pt x="368" y="3192"/>
                  </a:cubicBezTo>
                  <a:cubicBezTo>
                    <a:pt x="268" y="3192"/>
                    <a:pt x="168" y="3158"/>
                    <a:pt x="151" y="3092"/>
                  </a:cubicBezTo>
                  <a:cubicBezTo>
                    <a:pt x="151" y="2991"/>
                    <a:pt x="168" y="2874"/>
                    <a:pt x="234" y="2791"/>
                  </a:cubicBezTo>
                  <a:cubicBezTo>
                    <a:pt x="335" y="2540"/>
                    <a:pt x="435" y="2290"/>
                    <a:pt x="535" y="2022"/>
                  </a:cubicBezTo>
                  <a:cubicBezTo>
                    <a:pt x="970" y="919"/>
                    <a:pt x="1287" y="17"/>
                    <a:pt x="1237" y="0"/>
                  </a:cubicBezTo>
                  <a:cubicBezTo>
                    <a:pt x="1237" y="0"/>
                    <a:pt x="1236" y="0"/>
                    <a:pt x="12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4517169" y="2115383"/>
              <a:ext cx="124803" cy="54581"/>
            </a:xfrm>
            <a:custGeom>
              <a:avLst/>
              <a:gdLst/>
              <a:ahLst/>
              <a:cxnLst/>
              <a:rect l="l" t="t" r="r" b="b"/>
              <a:pathLst>
                <a:path w="3894" h="1703" extrusionOk="0">
                  <a:moveTo>
                    <a:pt x="3894" y="0"/>
                  </a:moveTo>
                  <a:cubicBezTo>
                    <a:pt x="2761" y="654"/>
                    <a:pt x="1492" y="989"/>
                    <a:pt x="187" y="989"/>
                  </a:cubicBezTo>
                  <a:cubicBezTo>
                    <a:pt x="125" y="989"/>
                    <a:pt x="63" y="988"/>
                    <a:pt x="1" y="986"/>
                  </a:cubicBezTo>
                  <a:lnTo>
                    <a:pt x="1" y="986"/>
                  </a:lnTo>
                  <a:lnTo>
                    <a:pt x="34" y="1671"/>
                  </a:lnTo>
                  <a:cubicBezTo>
                    <a:pt x="239" y="1693"/>
                    <a:pt x="434" y="1703"/>
                    <a:pt x="620" y="1703"/>
                  </a:cubicBezTo>
                  <a:cubicBezTo>
                    <a:pt x="3057" y="1703"/>
                    <a:pt x="3894" y="1"/>
                    <a:pt x="3894" y="0"/>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4524124" y="2005067"/>
              <a:ext cx="43941" cy="36441"/>
            </a:xfrm>
            <a:custGeom>
              <a:avLst/>
              <a:gdLst/>
              <a:ahLst/>
              <a:cxnLst/>
              <a:rect l="l" t="t" r="r" b="b"/>
              <a:pathLst>
                <a:path w="1371" h="1137" extrusionOk="0">
                  <a:moveTo>
                    <a:pt x="1287" y="1"/>
                  </a:moveTo>
                  <a:cubicBezTo>
                    <a:pt x="1221" y="1"/>
                    <a:pt x="1221" y="435"/>
                    <a:pt x="836" y="736"/>
                  </a:cubicBezTo>
                  <a:cubicBezTo>
                    <a:pt x="469" y="1036"/>
                    <a:pt x="1" y="986"/>
                    <a:pt x="1" y="1036"/>
                  </a:cubicBezTo>
                  <a:cubicBezTo>
                    <a:pt x="1" y="1070"/>
                    <a:pt x="101" y="1137"/>
                    <a:pt x="302" y="1137"/>
                  </a:cubicBezTo>
                  <a:cubicBezTo>
                    <a:pt x="552" y="1137"/>
                    <a:pt x="803" y="1053"/>
                    <a:pt x="1003" y="903"/>
                  </a:cubicBezTo>
                  <a:cubicBezTo>
                    <a:pt x="1187" y="752"/>
                    <a:pt x="1321" y="535"/>
                    <a:pt x="1354" y="285"/>
                  </a:cubicBezTo>
                  <a:cubicBezTo>
                    <a:pt x="1371" y="101"/>
                    <a:pt x="1321" y="1"/>
                    <a:pt x="12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4426660" y="1687420"/>
              <a:ext cx="265662" cy="185602"/>
            </a:xfrm>
            <a:custGeom>
              <a:avLst/>
              <a:gdLst/>
              <a:ahLst/>
              <a:cxnLst/>
              <a:rect l="l" t="t" r="r" b="b"/>
              <a:pathLst>
                <a:path w="8289" h="5791" extrusionOk="0">
                  <a:moveTo>
                    <a:pt x="4397" y="1"/>
                  </a:moveTo>
                  <a:cubicBezTo>
                    <a:pt x="4302" y="1"/>
                    <a:pt x="4206" y="2"/>
                    <a:pt x="4111" y="3"/>
                  </a:cubicBezTo>
                  <a:cubicBezTo>
                    <a:pt x="3075" y="20"/>
                    <a:pt x="1972" y="170"/>
                    <a:pt x="1187" y="772"/>
                  </a:cubicBezTo>
                  <a:cubicBezTo>
                    <a:pt x="619" y="1240"/>
                    <a:pt x="251" y="1908"/>
                    <a:pt x="151" y="2643"/>
                  </a:cubicBezTo>
                  <a:cubicBezTo>
                    <a:pt x="34" y="3512"/>
                    <a:pt x="1" y="4381"/>
                    <a:pt x="68" y="5267"/>
                  </a:cubicBezTo>
                  <a:cubicBezTo>
                    <a:pt x="68" y="5434"/>
                    <a:pt x="135" y="5601"/>
                    <a:pt x="285" y="5718"/>
                  </a:cubicBezTo>
                  <a:cubicBezTo>
                    <a:pt x="374" y="5769"/>
                    <a:pt x="483" y="5791"/>
                    <a:pt x="589" y="5791"/>
                  </a:cubicBezTo>
                  <a:cubicBezTo>
                    <a:pt x="622" y="5791"/>
                    <a:pt x="654" y="5788"/>
                    <a:pt x="686" y="5785"/>
                  </a:cubicBezTo>
                  <a:cubicBezTo>
                    <a:pt x="1906" y="5718"/>
                    <a:pt x="3209" y="4815"/>
                    <a:pt x="4111" y="4130"/>
                  </a:cubicBezTo>
                  <a:lnTo>
                    <a:pt x="4111" y="4130"/>
                  </a:lnTo>
                  <a:cubicBezTo>
                    <a:pt x="3877" y="4431"/>
                    <a:pt x="2641" y="5200"/>
                    <a:pt x="2407" y="5500"/>
                  </a:cubicBezTo>
                  <a:cubicBezTo>
                    <a:pt x="4412" y="5150"/>
                    <a:pt x="7219" y="3596"/>
                    <a:pt x="8272" y="2092"/>
                  </a:cubicBezTo>
                  <a:lnTo>
                    <a:pt x="8288" y="2042"/>
                  </a:lnTo>
                  <a:cubicBezTo>
                    <a:pt x="8171" y="1290"/>
                    <a:pt x="7486" y="655"/>
                    <a:pt x="6684" y="354"/>
                  </a:cubicBezTo>
                  <a:cubicBezTo>
                    <a:pt x="5983" y="71"/>
                    <a:pt x="5190" y="1"/>
                    <a:pt x="43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4622133" y="1697964"/>
              <a:ext cx="178775" cy="325340"/>
            </a:xfrm>
            <a:custGeom>
              <a:avLst/>
              <a:gdLst/>
              <a:ahLst/>
              <a:cxnLst/>
              <a:rect l="l" t="t" r="r" b="b"/>
              <a:pathLst>
                <a:path w="5578" h="10151" extrusionOk="0">
                  <a:moveTo>
                    <a:pt x="564" y="1"/>
                  </a:moveTo>
                  <a:cubicBezTo>
                    <a:pt x="383" y="1"/>
                    <a:pt x="195" y="9"/>
                    <a:pt x="0" y="25"/>
                  </a:cubicBezTo>
                  <a:lnTo>
                    <a:pt x="1254" y="1613"/>
                  </a:lnTo>
                  <a:cubicBezTo>
                    <a:pt x="1254" y="1613"/>
                    <a:pt x="234" y="4954"/>
                    <a:pt x="2390" y="7243"/>
                  </a:cubicBezTo>
                  <a:cubicBezTo>
                    <a:pt x="2390" y="7243"/>
                    <a:pt x="2523" y="8597"/>
                    <a:pt x="4027" y="10151"/>
                  </a:cubicBezTo>
                  <a:cubicBezTo>
                    <a:pt x="4027" y="10151"/>
                    <a:pt x="4896" y="10134"/>
                    <a:pt x="5214" y="8513"/>
                  </a:cubicBezTo>
                  <a:cubicBezTo>
                    <a:pt x="5347" y="7878"/>
                    <a:pt x="5447" y="7227"/>
                    <a:pt x="5498" y="6592"/>
                  </a:cubicBezTo>
                  <a:cubicBezTo>
                    <a:pt x="5578" y="5145"/>
                    <a:pt x="5179" y="1"/>
                    <a:pt x="5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4692291" y="1921224"/>
              <a:ext cx="59998" cy="90830"/>
            </a:xfrm>
            <a:custGeom>
              <a:avLst/>
              <a:gdLst/>
              <a:ahLst/>
              <a:cxnLst/>
              <a:rect l="l" t="t" r="r" b="b"/>
              <a:pathLst>
                <a:path w="1872" h="2834" extrusionOk="0">
                  <a:moveTo>
                    <a:pt x="471" y="0"/>
                  </a:moveTo>
                  <a:cubicBezTo>
                    <a:pt x="362" y="0"/>
                    <a:pt x="255" y="9"/>
                    <a:pt x="151" y="27"/>
                  </a:cubicBezTo>
                  <a:lnTo>
                    <a:pt x="0" y="2683"/>
                  </a:lnTo>
                  <a:cubicBezTo>
                    <a:pt x="124" y="2785"/>
                    <a:pt x="279" y="2833"/>
                    <a:pt x="433" y="2833"/>
                  </a:cubicBezTo>
                  <a:cubicBezTo>
                    <a:pt x="507" y="2833"/>
                    <a:pt x="581" y="2822"/>
                    <a:pt x="652" y="2800"/>
                  </a:cubicBezTo>
                  <a:cubicBezTo>
                    <a:pt x="852" y="2717"/>
                    <a:pt x="1053" y="2583"/>
                    <a:pt x="1203" y="2433"/>
                  </a:cubicBezTo>
                  <a:cubicBezTo>
                    <a:pt x="1437" y="2216"/>
                    <a:pt x="1621" y="1948"/>
                    <a:pt x="1755" y="1647"/>
                  </a:cubicBezTo>
                  <a:cubicBezTo>
                    <a:pt x="1872" y="1363"/>
                    <a:pt x="1872" y="1029"/>
                    <a:pt x="1755" y="728"/>
                  </a:cubicBezTo>
                  <a:cubicBezTo>
                    <a:pt x="1621" y="444"/>
                    <a:pt x="1370" y="210"/>
                    <a:pt x="1070" y="110"/>
                  </a:cubicBezTo>
                  <a:cubicBezTo>
                    <a:pt x="884" y="34"/>
                    <a:pt x="676" y="0"/>
                    <a:pt x="47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3981678" y="2445242"/>
              <a:ext cx="831665" cy="425239"/>
            </a:xfrm>
            <a:custGeom>
              <a:avLst/>
              <a:gdLst/>
              <a:ahLst/>
              <a:cxnLst/>
              <a:rect l="l" t="t" r="r" b="b"/>
              <a:pathLst>
                <a:path w="25949" h="13268" extrusionOk="0">
                  <a:moveTo>
                    <a:pt x="13918" y="1"/>
                  </a:moveTo>
                  <a:lnTo>
                    <a:pt x="0" y="101"/>
                  </a:lnTo>
                  <a:lnTo>
                    <a:pt x="3375" y="13268"/>
                  </a:lnTo>
                  <a:lnTo>
                    <a:pt x="25948" y="13268"/>
                  </a:lnTo>
                  <a:lnTo>
                    <a:pt x="25948" y="11948"/>
                  </a:lnTo>
                  <a:lnTo>
                    <a:pt x="16642" y="11948"/>
                  </a:lnTo>
                  <a:lnTo>
                    <a:pt x="139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4186221" y="2611069"/>
              <a:ext cx="69645" cy="75702"/>
            </a:xfrm>
            <a:custGeom>
              <a:avLst/>
              <a:gdLst/>
              <a:ahLst/>
              <a:cxnLst/>
              <a:rect l="l" t="t" r="r" b="b"/>
              <a:pathLst>
                <a:path w="2173" h="2362" extrusionOk="0">
                  <a:moveTo>
                    <a:pt x="953" y="1"/>
                  </a:moveTo>
                  <a:cubicBezTo>
                    <a:pt x="874" y="1"/>
                    <a:pt x="796" y="14"/>
                    <a:pt x="719" y="40"/>
                  </a:cubicBezTo>
                  <a:cubicBezTo>
                    <a:pt x="218" y="190"/>
                    <a:pt x="1" y="842"/>
                    <a:pt x="201" y="1460"/>
                  </a:cubicBezTo>
                  <a:cubicBezTo>
                    <a:pt x="387" y="2002"/>
                    <a:pt x="816" y="2362"/>
                    <a:pt x="1239" y="2362"/>
                  </a:cubicBezTo>
                  <a:cubicBezTo>
                    <a:pt x="1311" y="2362"/>
                    <a:pt x="1383" y="2351"/>
                    <a:pt x="1454" y="2329"/>
                  </a:cubicBezTo>
                  <a:cubicBezTo>
                    <a:pt x="1939" y="2179"/>
                    <a:pt x="2173" y="1527"/>
                    <a:pt x="1956" y="892"/>
                  </a:cubicBezTo>
                  <a:cubicBezTo>
                    <a:pt x="1787" y="358"/>
                    <a:pt x="1370" y="1"/>
                    <a:pt x="95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4302434" y="2737634"/>
              <a:ext cx="788622" cy="250599"/>
            </a:xfrm>
            <a:custGeom>
              <a:avLst/>
              <a:gdLst/>
              <a:ahLst/>
              <a:cxnLst/>
              <a:rect l="l" t="t" r="r" b="b"/>
              <a:pathLst>
                <a:path w="24606" h="7819" extrusionOk="0">
                  <a:moveTo>
                    <a:pt x="23693" y="1"/>
                  </a:moveTo>
                  <a:lnTo>
                    <a:pt x="17260" y="485"/>
                  </a:lnTo>
                  <a:lnTo>
                    <a:pt x="17845" y="2891"/>
                  </a:lnTo>
                  <a:lnTo>
                    <a:pt x="5665" y="3977"/>
                  </a:lnTo>
                  <a:lnTo>
                    <a:pt x="5665" y="3994"/>
                  </a:lnTo>
                  <a:lnTo>
                    <a:pt x="5113" y="4011"/>
                  </a:lnTo>
                  <a:cubicBezTo>
                    <a:pt x="4295" y="3827"/>
                    <a:pt x="3610" y="3259"/>
                    <a:pt x="3275" y="2490"/>
                  </a:cubicBezTo>
                  <a:cubicBezTo>
                    <a:pt x="3197" y="2286"/>
                    <a:pt x="3074" y="2053"/>
                    <a:pt x="2880" y="2053"/>
                  </a:cubicBezTo>
                  <a:cubicBezTo>
                    <a:pt x="2867" y="2053"/>
                    <a:pt x="2854" y="2054"/>
                    <a:pt x="2841" y="2056"/>
                  </a:cubicBezTo>
                  <a:cubicBezTo>
                    <a:pt x="2724" y="2089"/>
                    <a:pt x="2640" y="2206"/>
                    <a:pt x="2624" y="2323"/>
                  </a:cubicBezTo>
                  <a:cubicBezTo>
                    <a:pt x="2624" y="2440"/>
                    <a:pt x="2640" y="2557"/>
                    <a:pt x="2691" y="2674"/>
                  </a:cubicBezTo>
                  <a:cubicBezTo>
                    <a:pt x="2841" y="3159"/>
                    <a:pt x="3041" y="3627"/>
                    <a:pt x="3275" y="4061"/>
                  </a:cubicBezTo>
                  <a:lnTo>
                    <a:pt x="0" y="4161"/>
                  </a:lnTo>
                  <a:cubicBezTo>
                    <a:pt x="0" y="4161"/>
                    <a:pt x="779" y="7818"/>
                    <a:pt x="4813" y="7818"/>
                  </a:cubicBezTo>
                  <a:cubicBezTo>
                    <a:pt x="4959" y="7818"/>
                    <a:pt x="5109" y="7814"/>
                    <a:pt x="5264" y="7804"/>
                  </a:cubicBezTo>
                  <a:lnTo>
                    <a:pt x="19232" y="7787"/>
                  </a:lnTo>
                  <a:cubicBezTo>
                    <a:pt x="19298" y="7790"/>
                    <a:pt x="19364" y="7791"/>
                    <a:pt x="19429" y="7791"/>
                  </a:cubicBezTo>
                  <a:cubicBezTo>
                    <a:pt x="22327" y="7791"/>
                    <a:pt x="24605" y="5282"/>
                    <a:pt x="24295" y="2373"/>
                  </a:cubicBezTo>
                  <a:lnTo>
                    <a:pt x="23693"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4700591" y="1934910"/>
              <a:ext cx="30832" cy="52113"/>
            </a:xfrm>
            <a:custGeom>
              <a:avLst/>
              <a:gdLst/>
              <a:ahLst/>
              <a:cxnLst/>
              <a:rect l="l" t="t" r="r" b="b"/>
              <a:pathLst>
                <a:path w="962" h="1626" extrusionOk="0">
                  <a:moveTo>
                    <a:pt x="393" y="1"/>
                  </a:moveTo>
                  <a:cubicBezTo>
                    <a:pt x="109" y="1"/>
                    <a:pt x="9" y="201"/>
                    <a:pt x="42" y="201"/>
                  </a:cubicBezTo>
                  <a:cubicBezTo>
                    <a:pt x="46" y="206"/>
                    <a:pt x="52" y="207"/>
                    <a:pt x="59" y="207"/>
                  </a:cubicBezTo>
                  <a:cubicBezTo>
                    <a:pt x="97" y="207"/>
                    <a:pt x="173" y="155"/>
                    <a:pt x="283" y="155"/>
                  </a:cubicBezTo>
                  <a:cubicBezTo>
                    <a:pt x="312" y="155"/>
                    <a:pt x="343" y="159"/>
                    <a:pt x="376" y="168"/>
                  </a:cubicBezTo>
                  <a:cubicBezTo>
                    <a:pt x="610" y="268"/>
                    <a:pt x="744" y="519"/>
                    <a:pt x="694" y="769"/>
                  </a:cubicBezTo>
                  <a:cubicBezTo>
                    <a:pt x="660" y="1087"/>
                    <a:pt x="527" y="1388"/>
                    <a:pt x="360" y="1454"/>
                  </a:cubicBezTo>
                  <a:cubicBezTo>
                    <a:pt x="293" y="1484"/>
                    <a:pt x="236" y="1493"/>
                    <a:pt x="188" y="1493"/>
                  </a:cubicBezTo>
                  <a:cubicBezTo>
                    <a:pt x="129" y="1493"/>
                    <a:pt x="85" y="1479"/>
                    <a:pt x="61" y="1479"/>
                  </a:cubicBezTo>
                  <a:cubicBezTo>
                    <a:pt x="52" y="1479"/>
                    <a:pt x="45" y="1482"/>
                    <a:pt x="42" y="1488"/>
                  </a:cubicBezTo>
                  <a:cubicBezTo>
                    <a:pt x="1" y="1488"/>
                    <a:pt x="85" y="1625"/>
                    <a:pt x="276" y="1625"/>
                  </a:cubicBezTo>
                  <a:cubicBezTo>
                    <a:pt x="316" y="1625"/>
                    <a:pt x="361" y="1619"/>
                    <a:pt x="410" y="1605"/>
                  </a:cubicBezTo>
                  <a:cubicBezTo>
                    <a:pt x="577" y="1555"/>
                    <a:pt x="694" y="1454"/>
                    <a:pt x="777" y="1304"/>
                  </a:cubicBezTo>
                  <a:cubicBezTo>
                    <a:pt x="861" y="1154"/>
                    <a:pt x="911" y="970"/>
                    <a:pt x="928" y="803"/>
                  </a:cubicBezTo>
                  <a:cubicBezTo>
                    <a:pt x="961" y="602"/>
                    <a:pt x="911" y="418"/>
                    <a:pt x="811" y="251"/>
                  </a:cubicBezTo>
                  <a:cubicBezTo>
                    <a:pt x="710" y="118"/>
                    <a:pt x="560" y="17"/>
                    <a:pt x="393" y="1"/>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6" name="Google Shape;3246;p58"/>
          <p:cNvSpPr/>
          <p:nvPr/>
        </p:nvSpPr>
        <p:spPr>
          <a:xfrm>
            <a:off x="2590800" y="1733550"/>
            <a:ext cx="1102103" cy="1056560"/>
          </a:xfrm>
          <a:custGeom>
            <a:avLst/>
            <a:gdLst/>
            <a:ahLst/>
            <a:cxnLst/>
            <a:rect l="l" t="t" r="r" b="b"/>
            <a:pathLst>
              <a:path w="34387" h="32966" extrusionOk="0">
                <a:moveTo>
                  <a:pt x="16587" y="0"/>
                </a:moveTo>
                <a:cubicBezTo>
                  <a:pt x="7634" y="0"/>
                  <a:pt x="299" y="7168"/>
                  <a:pt x="118" y="16161"/>
                </a:cubicBezTo>
                <a:cubicBezTo>
                  <a:pt x="1" y="22827"/>
                  <a:pt x="3894" y="28909"/>
                  <a:pt x="10009" y="31583"/>
                </a:cubicBezTo>
                <a:cubicBezTo>
                  <a:pt x="12131" y="32513"/>
                  <a:pt x="14377" y="32966"/>
                  <a:pt x="16605" y="32966"/>
                </a:cubicBezTo>
                <a:cubicBezTo>
                  <a:pt x="20782" y="32966"/>
                  <a:pt x="24900" y="31376"/>
                  <a:pt x="28038" y="28358"/>
                </a:cubicBezTo>
                <a:cubicBezTo>
                  <a:pt x="32833" y="23746"/>
                  <a:pt x="34387" y="16679"/>
                  <a:pt x="31964" y="10463"/>
                </a:cubicBezTo>
                <a:cubicBezTo>
                  <a:pt x="29525" y="4264"/>
                  <a:pt x="23593" y="120"/>
                  <a:pt x="16926" y="4"/>
                </a:cubicBezTo>
                <a:cubicBezTo>
                  <a:pt x="16813" y="1"/>
                  <a:pt x="16700" y="0"/>
                  <a:pt x="165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7543800" y="1733550"/>
            <a:ext cx="1119026" cy="1104123"/>
          </a:xfrm>
          <a:custGeom>
            <a:avLst/>
            <a:gdLst/>
            <a:ahLst/>
            <a:cxnLst/>
            <a:rect l="l" t="t" r="r" b="b"/>
            <a:pathLst>
              <a:path w="34915" h="34450" extrusionOk="0">
                <a:moveTo>
                  <a:pt x="15926" y="0"/>
                </a:moveTo>
                <a:cubicBezTo>
                  <a:pt x="6978" y="0"/>
                  <a:pt x="0" y="8454"/>
                  <a:pt x="177" y="17587"/>
                </a:cubicBezTo>
                <a:cubicBezTo>
                  <a:pt x="359" y="26964"/>
                  <a:pt x="8027" y="34449"/>
                  <a:pt x="17365" y="34449"/>
                </a:cubicBezTo>
                <a:cubicBezTo>
                  <a:pt x="17478" y="34449"/>
                  <a:pt x="17591" y="34448"/>
                  <a:pt x="17704" y="34446"/>
                </a:cubicBezTo>
                <a:cubicBezTo>
                  <a:pt x="27211" y="34262"/>
                  <a:pt x="34196" y="26409"/>
                  <a:pt x="34580" y="16919"/>
                </a:cubicBezTo>
                <a:cubicBezTo>
                  <a:pt x="34914" y="8247"/>
                  <a:pt x="27145" y="812"/>
                  <a:pt x="17036" y="43"/>
                </a:cubicBezTo>
                <a:cubicBezTo>
                  <a:pt x="16663" y="14"/>
                  <a:pt x="16293" y="0"/>
                  <a:pt x="159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9" name="Google Shape;3279;p58"/>
          <p:cNvGrpSpPr/>
          <p:nvPr/>
        </p:nvGrpSpPr>
        <p:grpSpPr>
          <a:xfrm>
            <a:off x="6934200" y="1123950"/>
            <a:ext cx="1386996" cy="1394431"/>
            <a:chOff x="6397363" y="1227085"/>
            <a:chExt cx="1386996" cy="1394431"/>
          </a:xfrm>
        </p:grpSpPr>
        <p:sp>
          <p:nvSpPr>
            <p:cNvPr id="3280" name="Google Shape;3280;p58"/>
            <p:cNvSpPr/>
            <p:nvPr/>
          </p:nvSpPr>
          <p:spPr>
            <a:xfrm>
              <a:off x="6560690" y="1778153"/>
              <a:ext cx="45575" cy="4038"/>
            </a:xfrm>
            <a:custGeom>
              <a:avLst/>
              <a:gdLst/>
              <a:ahLst/>
              <a:cxnLst/>
              <a:rect l="l" t="t" r="r" b="b"/>
              <a:pathLst>
                <a:path w="1422" h="126" extrusionOk="0">
                  <a:moveTo>
                    <a:pt x="717" y="0"/>
                  </a:moveTo>
                  <a:cubicBezTo>
                    <a:pt x="481" y="0"/>
                    <a:pt x="243" y="21"/>
                    <a:pt x="1" y="63"/>
                  </a:cubicBezTo>
                  <a:cubicBezTo>
                    <a:pt x="243" y="105"/>
                    <a:pt x="481" y="126"/>
                    <a:pt x="717" y="126"/>
                  </a:cubicBezTo>
                  <a:cubicBezTo>
                    <a:pt x="953" y="126"/>
                    <a:pt x="1187" y="105"/>
                    <a:pt x="1421" y="63"/>
                  </a:cubicBezTo>
                  <a:cubicBezTo>
                    <a:pt x="1187" y="21"/>
                    <a:pt x="953" y="0"/>
                    <a:pt x="71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7565329" y="2216052"/>
              <a:ext cx="198165" cy="258163"/>
            </a:xfrm>
            <a:custGeom>
              <a:avLst/>
              <a:gdLst/>
              <a:ahLst/>
              <a:cxnLst/>
              <a:rect l="l" t="t" r="r" b="b"/>
              <a:pathLst>
                <a:path w="6183" h="8055" extrusionOk="0">
                  <a:moveTo>
                    <a:pt x="5380" y="1"/>
                  </a:moveTo>
                  <a:lnTo>
                    <a:pt x="0" y="3309"/>
                  </a:lnTo>
                  <a:lnTo>
                    <a:pt x="1972" y="8054"/>
                  </a:lnTo>
                  <a:cubicBezTo>
                    <a:pt x="3793" y="6350"/>
                    <a:pt x="5247" y="4278"/>
                    <a:pt x="6182" y="1972"/>
                  </a:cubicBezTo>
                  <a:lnTo>
                    <a:pt x="5380" y="1"/>
                  </a:ln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6742253" y="1838984"/>
              <a:ext cx="1042106" cy="782533"/>
            </a:xfrm>
            <a:custGeom>
              <a:avLst/>
              <a:gdLst/>
              <a:ahLst/>
              <a:cxnLst/>
              <a:rect l="l" t="t" r="r" b="b"/>
              <a:pathLst>
                <a:path w="32515" h="24416" extrusionOk="0">
                  <a:moveTo>
                    <a:pt x="19845" y="1"/>
                  </a:moveTo>
                  <a:cubicBezTo>
                    <a:pt x="19439" y="1"/>
                    <a:pt x="19198" y="20"/>
                    <a:pt x="19198" y="20"/>
                  </a:cubicBezTo>
                  <a:lnTo>
                    <a:pt x="12381" y="270"/>
                  </a:lnTo>
                  <a:cubicBezTo>
                    <a:pt x="10627" y="504"/>
                    <a:pt x="8922" y="1022"/>
                    <a:pt x="7352" y="1824"/>
                  </a:cubicBezTo>
                  <a:lnTo>
                    <a:pt x="7185" y="1874"/>
                  </a:lnTo>
                  <a:lnTo>
                    <a:pt x="7185" y="1908"/>
                  </a:lnTo>
                  <a:cubicBezTo>
                    <a:pt x="5280" y="2944"/>
                    <a:pt x="2573" y="5433"/>
                    <a:pt x="0" y="7839"/>
                  </a:cubicBezTo>
                  <a:lnTo>
                    <a:pt x="3074" y="10713"/>
                  </a:lnTo>
                  <a:lnTo>
                    <a:pt x="6483" y="13737"/>
                  </a:lnTo>
                  <a:cubicBezTo>
                    <a:pt x="6483" y="13754"/>
                    <a:pt x="6483" y="13771"/>
                    <a:pt x="6483" y="13804"/>
                  </a:cubicBezTo>
                  <a:cubicBezTo>
                    <a:pt x="6516" y="13988"/>
                    <a:pt x="5932" y="17647"/>
                    <a:pt x="5414" y="20805"/>
                  </a:cubicBezTo>
                  <a:cubicBezTo>
                    <a:pt x="8483" y="23191"/>
                    <a:pt x="12204" y="24416"/>
                    <a:pt x="15954" y="24416"/>
                  </a:cubicBezTo>
                  <a:cubicBezTo>
                    <a:pt x="18532" y="24416"/>
                    <a:pt x="21123" y="23837"/>
                    <a:pt x="23526" y="22660"/>
                  </a:cubicBezTo>
                  <a:lnTo>
                    <a:pt x="23793" y="19736"/>
                  </a:lnTo>
                  <a:cubicBezTo>
                    <a:pt x="24027" y="17079"/>
                    <a:pt x="24194" y="13787"/>
                    <a:pt x="24194" y="13787"/>
                  </a:cubicBezTo>
                  <a:lnTo>
                    <a:pt x="25180" y="16277"/>
                  </a:lnTo>
                  <a:lnTo>
                    <a:pt x="32298" y="12568"/>
                  </a:lnTo>
                  <a:cubicBezTo>
                    <a:pt x="32381" y="12334"/>
                    <a:pt x="32448" y="12117"/>
                    <a:pt x="32515" y="11883"/>
                  </a:cubicBezTo>
                  <a:cubicBezTo>
                    <a:pt x="31813" y="10212"/>
                    <a:pt x="29441" y="4731"/>
                    <a:pt x="27436" y="2676"/>
                  </a:cubicBezTo>
                  <a:cubicBezTo>
                    <a:pt x="25097" y="259"/>
                    <a:pt x="21343" y="1"/>
                    <a:pt x="198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7131564" y="1831036"/>
              <a:ext cx="235119" cy="137911"/>
            </a:xfrm>
            <a:custGeom>
              <a:avLst/>
              <a:gdLst/>
              <a:ahLst/>
              <a:cxnLst/>
              <a:rect l="l" t="t" r="r" b="b"/>
              <a:pathLst>
                <a:path w="7336" h="4303" extrusionOk="0">
                  <a:moveTo>
                    <a:pt x="7252" y="0"/>
                  </a:moveTo>
                  <a:cubicBezTo>
                    <a:pt x="7235" y="17"/>
                    <a:pt x="7268" y="184"/>
                    <a:pt x="7268" y="485"/>
                  </a:cubicBezTo>
                  <a:cubicBezTo>
                    <a:pt x="7268" y="919"/>
                    <a:pt x="7202" y="1354"/>
                    <a:pt x="7068" y="1771"/>
                  </a:cubicBezTo>
                  <a:cubicBezTo>
                    <a:pt x="6851" y="2373"/>
                    <a:pt x="6483" y="2924"/>
                    <a:pt x="5982" y="3342"/>
                  </a:cubicBezTo>
                  <a:cubicBezTo>
                    <a:pt x="5307" y="3900"/>
                    <a:pt x="4481" y="4182"/>
                    <a:pt x="3652" y="4182"/>
                  </a:cubicBezTo>
                  <a:cubicBezTo>
                    <a:pt x="2942" y="4182"/>
                    <a:pt x="2229" y="3975"/>
                    <a:pt x="1604" y="3559"/>
                  </a:cubicBezTo>
                  <a:cubicBezTo>
                    <a:pt x="1086" y="3175"/>
                    <a:pt x="669" y="2674"/>
                    <a:pt x="385" y="2089"/>
                  </a:cubicBezTo>
                  <a:cubicBezTo>
                    <a:pt x="217" y="1688"/>
                    <a:pt x="101" y="1270"/>
                    <a:pt x="67" y="836"/>
                  </a:cubicBezTo>
                  <a:cubicBezTo>
                    <a:pt x="34" y="518"/>
                    <a:pt x="50" y="351"/>
                    <a:pt x="50" y="351"/>
                  </a:cubicBezTo>
                  <a:lnTo>
                    <a:pt x="50" y="351"/>
                  </a:lnTo>
                  <a:cubicBezTo>
                    <a:pt x="34" y="385"/>
                    <a:pt x="17" y="435"/>
                    <a:pt x="17" y="468"/>
                  </a:cubicBezTo>
                  <a:cubicBezTo>
                    <a:pt x="17" y="585"/>
                    <a:pt x="0" y="719"/>
                    <a:pt x="17" y="836"/>
                  </a:cubicBezTo>
                  <a:cubicBezTo>
                    <a:pt x="34" y="1270"/>
                    <a:pt x="134" y="1721"/>
                    <a:pt x="318" y="2122"/>
                  </a:cubicBezTo>
                  <a:cubicBezTo>
                    <a:pt x="585" y="2724"/>
                    <a:pt x="1003" y="3258"/>
                    <a:pt x="1537" y="3643"/>
                  </a:cubicBezTo>
                  <a:cubicBezTo>
                    <a:pt x="2180" y="4084"/>
                    <a:pt x="2922" y="4303"/>
                    <a:pt x="3662" y="4303"/>
                  </a:cubicBezTo>
                  <a:cubicBezTo>
                    <a:pt x="4520" y="4303"/>
                    <a:pt x="5375" y="4009"/>
                    <a:pt x="6065" y="3426"/>
                  </a:cubicBezTo>
                  <a:cubicBezTo>
                    <a:pt x="6567" y="2991"/>
                    <a:pt x="6934" y="2423"/>
                    <a:pt x="7135" y="1805"/>
                  </a:cubicBezTo>
                  <a:cubicBezTo>
                    <a:pt x="7285" y="1370"/>
                    <a:pt x="7335" y="936"/>
                    <a:pt x="7319" y="485"/>
                  </a:cubicBezTo>
                  <a:cubicBezTo>
                    <a:pt x="7319" y="368"/>
                    <a:pt x="7302" y="251"/>
                    <a:pt x="7268" y="134"/>
                  </a:cubicBezTo>
                  <a:cubicBezTo>
                    <a:pt x="7268" y="84"/>
                    <a:pt x="7252" y="50"/>
                    <a:pt x="7252" y="17"/>
                  </a:cubicBezTo>
                  <a:lnTo>
                    <a:pt x="72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7493024" y="1878694"/>
              <a:ext cx="78747" cy="371684"/>
            </a:xfrm>
            <a:custGeom>
              <a:avLst/>
              <a:gdLst/>
              <a:ahLst/>
              <a:cxnLst/>
              <a:rect l="l" t="t" r="r" b="b"/>
              <a:pathLst>
                <a:path w="2457" h="11597" extrusionOk="0">
                  <a:moveTo>
                    <a:pt x="2457" y="0"/>
                  </a:moveTo>
                  <a:cubicBezTo>
                    <a:pt x="2290" y="0"/>
                    <a:pt x="2123" y="17"/>
                    <a:pt x="1972" y="67"/>
                  </a:cubicBezTo>
                  <a:cubicBezTo>
                    <a:pt x="1521" y="218"/>
                    <a:pt x="1137" y="502"/>
                    <a:pt x="853" y="869"/>
                  </a:cubicBezTo>
                  <a:cubicBezTo>
                    <a:pt x="452" y="1421"/>
                    <a:pt x="201" y="2072"/>
                    <a:pt x="134" y="2757"/>
                  </a:cubicBezTo>
                  <a:cubicBezTo>
                    <a:pt x="84" y="3142"/>
                    <a:pt x="67" y="3543"/>
                    <a:pt x="51" y="3960"/>
                  </a:cubicBezTo>
                  <a:cubicBezTo>
                    <a:pt x="34" y="4378"/>
                    <a:pt x="17" y="4812"/>
                    <a:pt x="17" y="5247"/>
                  </a:cubicBezTo>
                  <a:cubicBezTo>
                    <a:pt x="1" y="6751"/>
                    <a:pt x="84" y="8254"/>
                    <a:pt x="251" y="9758"/>
                  </a:cubicBezTo>
                  <a:cubicBezTo>
                    <a:pt x="318" y="10326"/>
                    <a:pt x="385" y="10794"/>
                    <a:pt x="435" y="11111"/>
                  </a:cubicBezTo>
                  <a:cubicBezTo>
                    <a:pt x="468" y="11245"/>
                    <a:pt x="485" y="11379"/>
                    <a:pt x="502" y="11479"/>
                  </a:cubicBezTo>
                  <a:cubicBezTo>
                    <a:pt x="519" y="11512"/>
                    <a:pt x="519" y="11563"/>
                    <a:pt x="535" y="11596"/>
                  </a:cubicBezTo>
                  <a:cubicBezTo>
                    <a:pt x="535" y="11546"/>
                    <a:pt x="535" y="11512"/>
                    <a:pt x="535" y="11462"/>
                  </a:cubicBezTo>
                  <a:cubicBezTo>
                    <a:pt x="519" y="11362"/>
                    <a:pt x="502" y="11245"/>
                    <a:pt x="485" y="11095"/>
                  </a:cubicBezTo>
                  <a:cubicBezTo>
                    <a:pt x="452" y="10777"/>
                    <a:pt x="402" y="10309"/>
                    <a:pt x="351" y="9741"/>
                  </a:cubicBezTo>
                  <a:cubicBezTo>
                    <a:pt x="201" y="8254"/>
                    <a:pt x="134" y="6751"/>
                    <a:pt x="134" y="5247"/>
                  </a:cubicBezTo>
                  <a:cubicBezTo>
                    <a:pt x="151" y="4812"/>
                    <a:pt x="151" y="4378"/>
                    <a:pt x="168" y="3960"/>
                  </a:cubicBezTo>
                  <a:cubicBezTo>
                    <a:pt x="184" y="3543"/>
                    <a:pt x="201" y="3158"/>
                    <a:pt x="251" y="2774"/>
                  </a:cubicBezTo>
                  <a:cubicBezTo>
                    <a:pt x="301" y="2106"/>
                    <a:pt x="535" y="1471"/>
                    <a:pt x="920" y="919"/>
                  </a:cubicBezTo>
                  <a:cubicBezTo>
                    <a:pt x="1187" y="552"/>
                    <a:pt x="1554" y="284"/>
                    <a:pt x="1989" y="117"/>
                  </a:cubicBezTo>
                  <a:cubicBezTo>
                    <a:pt x="2139" y="67"/>
                    <a:pt x="2306" y="34"/>
                    <a:pt x="2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6948398" y="1864752"/>
              <a:ext cx="102848" cy="414567"/>
            </a:xfrm>
            <a:custGeom>
              <a:avLst/>
              <a:gdLst/>
              <a:ahLst/>
              <a:cxnLst/>
              <a:rect l="l" t="t" r="r" b="b"/>
              <a:pathLst>
                <a:path w="3209" h="12935" extrusionOk="0">
                  <a:moveTo>
                    <a:pt x="3209" y="1"/>
                  </a:moveTo>
                  <a:lnTo>
                    <a:pt x="3209" y="1"/>
                  </a:lnTo>
                  <a:cubicBezTo>
                    <a:pt x="3192" y="34"/>
                    <a:pt x="3176" y="84"/>
                    <a:pt x="3159" y="118"/>
                  </a:cubicBezTo>
                  <a:cubicBezTo>
                    <a:pt x="3125" y="218"/>
                    <a:pt x="3092" y="335"/>
                    <a:pt x="3025" y="485"/>
                  </a:cubicBezTo>
                  <a:cubicBezTo>
                    <a:pt x="2925" y="803"/>
                    <a:pt x="2775" y="1271"/>
                    <a:pt x="2591" y="1839"/>
                  </a:cubicBezTo>
                  <a:cubicBezTo>
                    <a:pt x="2240" y="2992"/>
                    <a:pt x="1789" y="4596"/>
                    <a:pt x="1354" y="6384"/>
                  </a:cubicBezTo>
                  <a:cubicBezTo>
                    <a:pt x="920" y="8188"/>
                    <a:pt x="586" y="9826"/>
                    <a:pt x="385" y="11012"/>
                  </a:cubicBezTo>
                  <a:cubicBezTo>
                    <a:pt x="285" y="11597"/>
                    <a:pt x="201" y="12081"/>
                    <a:pt x="151" y="12415"/>
                  </a:cubicBezTo>
                  <a:cubicBezTo>
                    <a:pt x="135" y="12566"/>
                    <a:pt x="118" y="12699"/>
                    <a:pt x="101" y="12800"/>
                  </a:cubicBezTo>
                  <a:cubicBezTo>
                    <a:pt x="18" y="12800"/>
                    <a:pt x="1" y="12917"/>
                    <a:pt x="84" y="12933"/>
                  </a:cubicBezTo>
                  <a:cubicBezTo>
                    <a:pt x="90" y="12934"/>
                    <a:pt x="95" y="12935"/>
                    <a:pt x="100" y="12935"/>
                  </a:cubicBezTo>
                  <a:cubicBezTo>
                    <a:pt x="172" y="12935"/>
                    <a:pt x="196" y="12831"/>
                    <a:pt x="118" y="12800"/>
                  </a:cubicBezTo>
                  <a:cubicBezTo>
                    <a:pt x="151" y="12699"/>
                    <a:pt x="168" y="12582"/>
                    <a:pt x="201" y="12415"/>
                  </a:cubicBezTo>
                  <a:cubicBezTo>
                    <a:pt x="268" y="12081"/>
                    <a:pt x="352" y="11597"/>
                    <a:pt x="469" y="11029"/>
                  </a:cubicBezTo>
                  <a:cubicBezTo>
                    <a:pt x="703" y="9842"/>
                    <a:pt x="1037" y="8205"/>
                    <a:pt x="1471" y="6417"/>
                  </a:cubicBezTo>
                  <a:cubicBezTo>
                    <a:pt x="1906" y="4629"/>
                    <a:pt x="2340" y="3025"/>
                    <a:pt x="2674" y="1872"/>
                  </a:cubicBezTo>
                  <a:cubicBezTo>
                    <a:pt x="2841" y="1304"/>
                    <a:pt x="2975" y="836"/>
                    <a:pt x="3075" y="502"/>
                  </a:cubicBezTo>
                  <a:cubicBezTo>
                    <a:pt x="3125" y="352"/>
                    <a:pt x="3159" y="218"/>
                    <a:pt x="3192" y="135"/>
                  </a:cubicBezTo>
                  <a:cubicBezTo>
                    <a:pt x="3192" y="84"/>
                    <a:pt x="3209" y="34"/>
                    <a:pt x="32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7534785" y="2182848"/>
              <a:ext cx="245311" cy="140892"/>
            </a:xfrm>
            <a:custGeom>
              <a:avLst/>
              <a:gdLst/>
              <a:ahLst/>
              <a:cxnLst/>
              <a:rect l="l" t="t" r="r" b="b"/>
              <a:pathLst>
                <a:path w="7654" h="4396" extrusionOk="0">
                  <a:moveTo>
                    <a:pt x="7653" y="1"/>
                  </a:moveTo>
                  <a:cubicBezTo>
                    <a:pt x="7536" y="51"/>
                    <a:pt x="7436" y="101"/>
                    <a:pt x="7336" y="168"/>
                  </a:cubicBezTo>
                  <a:lnTo>
                    <a:pt x="6534" y="669"/>
                  </a:lnTo>
                  <a:cubicBezTo>
                    <a:pt x="5849" y="1070"/>
                    <a:pt x="4913" y="1638"/>
                    <a:pt x="3860" y="2256"/>
                  </a:cubicBezTo>
                  <a:cubicBezTo>
                    <a:pt x="2791" y="2858"/>
                    <a:pt x="1839" y="3376"/>
                    <a:pt x="1137" y="3760"/>
                  </a:cubicBezTo>
                  <a:lnTo>
                    <a:pt x="302" y="4211"/>
                  </a:lnTo>
                  <a:cubicBezTo>
                    <a:pt x="201" y="4261"/>
                    <a:pt x="101" y="4312"/>
                    <a:pt x="1" y="4395"/>
                  </a:cubicBezTo>
                  <a:cubicBezTo>
                    <a:pt x="118" y="4345"/>
                    <a:pt x="218" y="4312"/>
                    <a:pt x="318" y="4245"/>
                  </a:cubicBezTo>
                  <a:cubicBezTo>
                    <a:pt x="519" y="4161"/>
                    <a:pt x="820" y="4011"/>
                    <a:pt x="1170" y="3844"/>
                  </a:cubicBezTo>
                  <a:cubicBezTo>
                    <a:pt x="1889" y="3476"/>
                    <a:pt x="2858" y="2958"/>
                    <a:pt x="3911" y="2357"/>
                  </a:cubicBezTo>
                  <a:cubicBezTo>
                    <a:pt x="4980" y="1755"/>
                    <a:pt x="5916" y="1170"/>
                    <a:pt x="6584" y="736"/>
                  </a:cubicBezTo>
                  <a:cubicBezTo>
                    <a:pt x="6918" y="519"/>
                    <a:pt x="7185" y="335"/>
                    <a:pt x="7369" y="218"/>
                  </a:cubicBezTo>
                  <a:cubicBezTo>
                    <a:pt x="7470" y="151"/>
                    <a:pt x="7570" y="84"/>
                    <a:pt x="76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6771162" y="2061796"/>
              <a:ext cx="191210" cy="154321"/>
            </a:xfrm>
            <a:custGeom>
              <a:avLst/>
              <a:gdLst/>
              <a:ahLst/>
              <a:cxnLst/>
              <a:rect l="l" t="t" r="r" b="b"/>
              <a:pathLst>
                <a:path w="5966" h="4815" extrusionOk="0">
                  <a:moveTo>
                    <a:pt x="20" y="1"/>
                  </a:moveTo>
                  <a:cubicBezTo>
                    <a:pt x="18" y="1"/>
                    <a:pt x="18" y="1"/>
                    <a:pt x="17" y="2"/>
                  </a:cubicBezTo>
                  <a:cubicBezTo>
                    <a:pt x="0" y="18"/>
                    <a:pt x="1304" y="1121"/>
                    <a:pt x="2941" y="2458"/>
                  </a:cubicBezTo>
                  <a:cubicBezTo>
                    <a:pt x="4553" y="3774"/>
                    <a:pt x="5874" y="4814"/>
                    <a:pt x="5930" y="4814"/>
                  </a:cubicBezTo>
                  <a:cubicBezTo>
                    <a:pt x="5931" y="4814"/>
                    <a:pt x="5932" y="4814"/>
                    <a:pt x="5932" y="4814"/>
                  </a:cubicBezTo>
                  <a:cubicBezTo>
                    <a:pt x="5965" y="4797"/>
                    <a:pt x="4662" y="3694"/>
                    <a:pt x="3025" y="2358"/>
                  </a:cubicBezTo>
                  <a:cubicBezTo>
                    <a:pt x="1412" y="1058"/>
                    <a:pt x="91" y="1"/>
                    <a:pt x="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7081214" y="2167849"/>
              <a:ext cx="294572" cy="106598"/>
            </a:xfrm>
            <a:custGeom>
              <a:avLst/>
              <a:gdLst/>
              <a:ahLst/>
              <a:cxnLst/>
              <a:rect l="l" t="t" r="r" b="b"/>
              <a:pathLst>
                <a:path w="9191" h="3326" extrusionOk="0">
                  <a:moveTo>
                    <a:pt x="9190" y="1"/>
                  </a:moveTo>
                  <a:lnTo>
                    <a:pt x="569" y="168"/>
                  </a:lnTo>
                  <a:lnTo>
                    <a:pt x="1" y="3326"/>
                  </a:lnTo>
                  <a:lnTo>
                    <a:pt x="8555" y="3293"/>
                  </a:lnTo>
                  <a:lnTo>
                    <a:pt x="91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6959648" y="1227085"/>
              <a:ext cx="450399" cy="305020"/>
            </a:xfrm>
            <a:custGeom>
              <a:avLst/>
              <a:gdLst/>
              <a:ahLst/>
              <a:cxnLst/>
              <a:rect l="l" t="t" r="r" b="b"/>
              <a:pathLst>
                <a:path w="14053" h="9517" extrusionOk="0">
                  <a:moveTo>
                    <a:pt x="3382" y="0"/>
                  </a:moveTo>
                  <a:cubicBezTo>
                    <a:pt x="2512" y="0"/>
                    <a:pt x="1659" y="354"/>
                    <a:pt x="1037" y="1000"/>
                  </a:cubicBezTo>
                  <a:cubicBezTo>
                    <a:pt x="168" y="2002"/>
                    <a:pt x="1" y="3439"/>
                    <a:pt x="619" y="4625"/>
                  </a:cubicBezTo>
                  <a:cubicBezTo>
                    <a:pt x="820" y="5043"/>
                    <a:pt x="1170" y="5377"/>
                    <a:pt x="1605" y="5561"/>
                  </a:cubicBezTo>
                  <a:lnTo>
                    <a:pt x="11530" y="8719"/>
                  </a:lnTo>
                  <a:cubicBezTo>
                    <a:pt x="11410" y="9144"/>
                    <a:pt x="11735" y="9517"/>
                    <a:pt x="12125" y="9517"/>
                  </a:cubicBezTo>
                  <a:cubicBezTo>
                    <a:pt x="12225" y="9517"/>
                    <a:pt x="12329" y="9492"/>
                    <a:pt x="12432" y="9437"/>
                  </a:cubicBezTo>
                  <a:cubicBezTo>
                    <a:pt x="12850" y="9220"/>
                    <a:pt x="12883" y="8652"/>
                    <a:pt x="12800" y="8184"/>
                  </a:cubicBezTo>
                  <a:cubicBezTo>
                    <a:pt x="12699" y="7733"/>
                    <a:pt x="12532" y="7249"/>
                    <a:pt x="12716" y="6814"/>
                  </a:cubicBezTo>
                  <a:cubicBezTo>
                    <a:pt x="12866" y="6480"/>
                    <a:pt x="13184" y="6279"/>
                    <a:pt x="13418" y="6012"/>
                  </a:cubicBezTo>
                  <a:cubicBezTo>
                    <a:pt x="13852" y="5561"/>
                    <a:pt x="14053" y="4909"/>
                    <a:pt x="13952" y="4291"/>
                  </a:cubicBezTo>
                  <a:cubicBezTo>
                    <a:pt x="13835" y="3673"/>
                    <a:pt x="13368" y="3155"/>
                    <a:pt x="12749" y="2988"/>
                  </a:cubicBezTo>
                  <a:cubicBezTo>
                    <a:pt x="12148" y="2821"/>
                    <a:pt x="11396" y="3021"/>
                    <a:pt x="10928" y="2587"/>
                  </a:cubicBezTo>
                  <a:cubicBezTo>
                    <a:pt x="10594" y="2269"/>
                    <a:pt x="10561" y="1751"/>
                    <a:pt x="10293" y="1367"/>
                  </a:cubicBezTo>
                  <a:cubicBezTo>
                    <a:pt x="9991" y="926"/>
                    <a:pt x="9432" y="770"/>
                    <a:pt x="8875" y="770"/>
                  </a:cubicBezTo>
                  <a:cubicBezTo>
                    <a:pt x="8693" y="770"/>
                    <a:pt x="8511" y="787"/>
                    <a:pt x="8338" y="816"/>
                  </a:cubicBezTo>
                  <a:cubicBezTo>
                    <a:pt x="7798" y="906"/>
                    <a:pt x="7248" y="1065"/>
                    <a:pt x="6703" y="1065"/>
                  </a:cubicBezTo>
                  <a:cubicBezTo>
                    <a:pt x="6540" y="1065"/>
                    <a:pt x="6378" y="1051"/>
                    <a:pt x="6216" y="1016"/>
                  </a:cubicBezTo>
                  <a:cubicBezTo>
                    <a:pt x="5632" y="883"/>
                    <a:pt x="5147" y="482"/>
                    <a:pt x="4612" y="248"/>
                  </a:cubicBezTo>
                  <a:cubicBezTo>
                    <a:pt x="4214" y="81"/>
                    <a:pt x="3796" y="0"/>
                    <a:pt x="3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7021761" y="1331088"/>
              <a:ext cx="341172" cy="635455"/>
            </a:xfrm>
            <a:custGeom>
              <a:avLst/>
              <a:gdLst/>
              <a:ahLst/>
              <a:cxnLst/>
              <a:rect l="l" t="t" r="r" b="b"/>
              <a:pathLst>
                <a:path w="10645" h="19827" extrusionOk="0">
                  <a:moveTo>
                    <a:pt x="4637" y="1"/>
                  </a:moveTo>
                  <a:cubicBezTo>
                    <a:pt x="3048" y="1"/>
                    <a:pt x="1456" y="380"/>
                    <a:pt x="1" y="1146"/>
                  </a:cubicBezTo>
                  <a:cubicBezTo>
                    <a:pt x="1" y="1146"/>
                    <a:pt x="34" y="7646"/>
                    <a:pt x="302" y="10453"/>
                  </a:cubicBezTo>
                  <a:cubicBezTo>
                    <a:pt x="569" y="13260"/>
                    <a:pt x="3443" y="13477"/>
                    <a:pt x="3443" y="13477"/>
                  </a:cubicBezTo>
                  <a:cubicBezTo>
                    <a:pt x="3443" y="13477"/>
                    <a:pt x="3510" y="14964"/>
                    <a:pt x="3593" y="16518"/>
                  </a:cubicBezTo>
                  <a:cubicBezTo>
                    <a:pt x="3693" y="18362"/>
                    <a:pt x="5214" y="19827"/>
                    <a:pt x="7071" y="19827"/>
                  </a:cubicBezTo>
                  <a:cubicBezTo>
                    <a:pt x="7081" y="19827"/>
                    <a:pt x="7092" y="19827"/>
                    <a:pt x="7102" y="19827"/>
                  </a:cubicBezTo>
                  <a:cubicBezTo>
                    <a:pt x="9057" y="19827"/>
                    <a:pt x="10644" y="18256"/>
                    <a:pt x="10628" y="16301"/>
                  </a:cubicBezTo>
                  <a:lnTo>
                    <a:pt x="10293" y="1748"/>
                  </a:lnTo>
                  <a:lnTo>
                    <a:pt x="10026" y="1581"/>
                  </a:lnTo>
                  <a:cubicBezTo>
                    <a:pt x="8388" y="531"/>
                    <a:pt x="6515" y="1"/>
                    <a:pt x="4637"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7186177" y="1505376"/>
              <a:ext cx="29486" cy="26409"/>
            </a:xfrm>
            <a:custGeom>
              <a:avLst/>
              <a:gdLst/>
              <a:ahLst/>
              <a:cxnLst/>
              <a:rect l="l" t="t" r="r" b="b"/>
              <a:pathLst>
                <a:path w="920" h="824" extrusionOk="0">
                  <a:moveTo>
                    <a:pt x="451" y="0"/>
                  </a:moveTo>
                  <a:cubicBezTo>
                    <a:pt x="412" y="0"/>
                    <a:pt x="373" y="6"/>
                    <a:pt x="335" y="19"/>
                  </a:cubicBezTo>
                  <a:cubicBezTo>
                    <a:pt x="117" y="103"/>
                    <a:pt x="1" y="337"/>
                    <a:pt x="67" y="537"/>
                  </a:cubicBezTo>
                  <a:cubicBezTo>
                    <a:pt x="121" y="713"/>
                    <a:pt x="285" y="823"/>
                    <a:pt x="461" y="823"/>
                  </a:cubicBezTo>
                  <a:cubicBezTo>
                    <a:pt x="502" y="823"/>
                    <a:pt x="544" y="817"/>
                    <a:pt x="585" y="804"/>
                  </a:cubicBezTo>
                  <a:cubicBezTo>
                    <a:pt x="803" y="738"/>
                    <a:pt x="919" y="504"/>
                    <a:pt x="853" y="286"/>
                  </a:cubicBezTo>
                  <a:cubicBezTo>
                    <a:pt x="785" y="111"/>
                    <a:pt x="619" y="0"/>
                    <a:pt x="4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7170633" y="1496594"/>
              <a:ext cx="47178" cy="14455"/>
            </a:xfrm>
            <a:custGeom>
              <a:avLst/>
              <a:gdLst/>
              <a:ahLst/>
              <a:cxnLst/>
              <a:rect l="l" t="t" r="r" b="b"/>
              <a:pathLst>
                <a:path w="1472" h="451" extrusionOk="0">
                  <a:moveTo>
                    <a:pt x="788" y="0"/>
                  </a:moveTo>
                  <a:cubicBezTo>
                    <a:pt x="562" y="0"/>
                    <a:pt x="339" y="77"/>
                    <a:pt x="151" y="226"/>
                  </a:cubicBezTo>
                  <a:cubicBezTo>
                    <a:pt x="34" y="343"/>
                    <a:pt x="1" y="427"/>
                    <a:pt x="18" y="444"/>
                  </a:cubicBezTo>
                  <a:cubicBezTo>
                    <a:pt x="23" y="448"/>
                    <a:pt x="29" y="451"/>
                    <a:pt x="38" y="451"/>
                  </a:cubicBezTo>
                  <a:cubicBezTo>
                    <a:pt x="121" y="451"/>
                    <a:pt x="374" y="258"/>
                    <a:pt x="736" y="243"/>
                  </a:cubicBezTo>
                  <a:cubicBezTo>
                    <a:pt x="769" y="240"/>
                    <a:pt x="800" y="239"/>
                    <a:pt x="831" y="239"/>
                  </a:cubicBezTo>
                  <a:cubicBezTo>
                    <a:pt x="1124" y="239"/>
                    <a:pt x="1355" y="352"/>
                    <a:pt x="1431" y="352"/>
                  </a:cubicBezTo>
                  <a:cubicBezTo>
                    <a:pt x="1443" y="352"/>
                    <a:pt x="1451" y="349"/>
                    <a:pt x="1455" y="343"/>
                  </a:cubicBezTo>
                  <a:cubicBezTo>
                    <a:pt x="1471" y="327"/>
                    <a:pt x="1421" y="243"/>
                    <a:pt x="1304" y="143"/>
                  </a:cubicBezTo>
                  <a:cubicBezTo>
                    <a:pt x="1143" y="47"/>
                    <a:pt x="965" y="0"/>
                    <a:pt x="7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7048555" y="1505376"/>
              <a:ext cx="29486" cy="26409"/>
            </a:xfrm>
            <a:custGeom>
              <a:avLst/>
              <a:gdLst/>
              <a:ahLst/>
              <a:cxnLst/>
              <a:rect l="l" t="t" r="r" b="b"/>
              <a:pathLst>
                <a:path w="920" h="824" extrusionOk="0">
                  <a:moveTo>
                    <a:pt x="459" y="0"/>
                  </a:moveTo>
                  <a:cubicBezTo>
                    <a:pt x="418" y="0"/>
                    <a:pt x="376" y="6"/>
                    <a:pt x="335" y="19"/>
                  </a:cubicBezTo>
                  <a:cubicBezTo>
                    <a:pt x="117" y="103"/>
                    <a:pt x="0" y="337"/>
                    <a:pt x="67" y="537"/>
                  </a:cubicBezTo>
                  <a:cubicBezTo>
                    <a:pt x="121" y="713"/>
                    <a:pt x="285" y="823"/>
                    <a:pt x="461" y="823"/>
                  </a:cubicBezTo>
                  <a:cubicBezTo>
                    <a:pt x="502" y="823"/>
                    <a:pt x="544" y="817"/>
                    <a:pt x="585" y="804"/>
                  </a:cubicBezTo>
                  <a:cubicBezTo>
                    <a:pt x="802" y="738"/>
                    <a:pt x="919" y="504"/>
                    <a:pt x="853" y="286"/>
                  </a:cubicBezTo>
                  <a:cubicBezTo>
                    <a:pt x="798" y="111"/>
                    <a:pt x="635" y="0"/>
                    <a:pt x="4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7031408" y="1496946"/>
              <a:ext cx="47178" cy="14519"/>
            </a:xfrm>
            <a:custGeom>
              <a:avLst/>
              <a:gdLst/>
              <a:ahLst/>
              <a:cxnLst/>
              <a:rect l="l" t="t" r="r" b="b"/>
              <a:pathLst>
                <a:path w="1472" h="453" extrusionOk="0">
                  <a:moveTo>
                    <a:pt x="775" y="0"/>
                  </a:moveTo>
                  <a:cubicBezTo>
                    <a:pt x="554" y="0"/>
                    <a:pt x="335" y="76"/>
                    <a:pt x="151" y="232"/>
                  </a:cubicBezTo>
                  <a:cubicBezTo>
                    <a:pt x="34" y="332"/>
                    <a:pt x="1" y="433"/>
                    <a:pt x="17" y="449"/>
                  </a:cubicBezTo>
                  <a:cubicBezTo>
                    <a:pt x="21" y="452"/>
                    <a:pt x="26" y="453"/>
                    <a:pt x="31" y="453"/>
                  </a:cubicBezTo>
                  <a:cubicBezTo>
                    <a:pt x="106" y="453"/>
                    <a:pt x="363" y="263"/>
                    <a:pt x="736" y="232"/>
                  </a:cubicBezTo>
                  <a:cubicBezTo>
                    <a:pt x="766" y="229"/>
                    <a:pt x="795" y="228"/>
                    <a:pt x="824" y="228"/>
                  </a:cubicBezTo>
                  <a:cubicBezTo>
                    <a:pt x="1124" y="228"/>
                    <a:pt x="1360" y="357"/>
                    <a:pt x="1433" y="357"/>
                  </a:cubicBezTo>
                  <a:cubicBezTo>
                    <a:pt x="1444" y="357"/>
                    <a:pt x="1451" y="355"/>
                    <a:pt x="1454" y="349"/>
                  </a:cubicBezTo>
                  <a:cubicBezTo>
                    <a:pt x="1471" y="316"/>
                    <a:pt x="1421" y="232"/>
                    <a:pt x="1304" y="148"/>
                  </a:cubicBezTo>
                  <a:cubicBezTo>
                    <a:pt x="1139" y="51"/>
                    <a:pt x="956" y="0"/>
                    <a:pt x="7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7093008" y="1500087"/>
              <a:ext cx="34293" cy="110893"/>
            </a:xfrm>
            <a:custGeom>
              <a:avLst/>
              <a:gdLst/>
              <a:ahLst/>
              <a:cxnLst/>
              <a:rect l="l" t="t" r="r" b="b"/>
              <a:pathLst>
                <a:path w="1070" h="3460" extrusionOk="0">
                  <a:moveTo>
                    <a:pt x="1001" y="0"/>
                  </a:moveTo>
                  <a:cubicBezTo>
                    <a:pt x="947" y="0"/>
                    <a:pt x="632" y="913"/>
                    <a:pt x="301" y="2056"/>
                  </a:cubicBezTo>
                  <a:lnTo>
                    <a:pt x="67" y="2874"/>
                  </a:lnTo>
                  <a:cubicBezTo>
                    <a:pt x="17" y="3008"/>
                    <a:pt x="0" y="3158"/>
                    <a:pt x="50" y="3309"/>
                  </a:cubicBezTo>
                  <a:cubicBezTo>
                    <a:pt x="84" y="3375"/>
                    <a:pt x="151" y="3442"/>
                    <a:pt x="234" y="3459"/>
                  </a:cubicBezTo>
                  <a:lnTo>
                    <a:pt x="418" y="3459"/>
                  </a:lnTo>
                  <a:cubicBezTo>
                    <a:pt x="802" y="3442"/>
                    <a:pt x="1053" y="3409"/>
                    <a:pt x="1053" y="3392"/>
                  </a:cubicBezTo>
                  <a:cubicBezTo>
                    <a:pt x="1053" y="3359"/>
                    <a:pt x="802" y="3325"/>
                    <a:pt x="418" y="3309"/>
                  </a:cubicBezTo>
                  <a:cubicBezTo>
                    <a:pt x="318" y="3309"/>
                    <a:pt x="234" y="3292"/>
                    <a:pt x="217" y="3225"/>
                  </a:cubicBezTo>
                  <a:cubicBezTo>
                    <a:pt x="201" y="3125"/>
                    <a:pt x="217" y="3025"/>
                    <a:pt x="268" y="2941"/>
                  </a:cubicBezTo>
                  <a:cubicBezTo>
                    <a:pt x="351" y="2674"/>
                    <a:pt x="418" y="2406"/>
                    <a:pt x="501" y="2122"/>
                  </a:cubicBezTo>
                  <a:cubicBezTo>
                    <a:pt x="852" y="969"/>
                    <a:pt x="1070" y="17"/>
                    <a:pt x="1003" y="0"/>
                  </a:cubicBezTo>
                  <a:cubicBezTo>
                    <a:pt x="1002" y="0"/>
                    <a:pt x="1002" y="0"/>
                    <a:pt x="10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7108520" y="1618961"/>
              <a:ext cx="68587" cy="36184"/>
            </a:xfrm>
            <a:custGeom>
              <a:avLst/>
              <a:gdLst/>
              <a:ahLst/>
              <a:cxnLst/>
              <a:rect l="l" t="t" r="r" b="b"/>
              <a:pathLst>
                <a:path w="2140" h="1129" extrusionOk="0">
                  <a:moveTo>
                    <a:pt x="1872" y="1"/>
                  </a:moveTo>
                  <a:lnTo>
                    <a:pt x="1872" y="1"/>
                  </a:lnTo>
                  <a:cubicBezTo>
                    <a:pt x="1287" y="301"/>
                    <a:pt x="652" y="535"/>
                    <a:pt x="1" y="702"/>
                  </a:cubicBezTo>
                  <a:cubicBezTo>
                    <a:pt x="220" y="979"/>
                    <a:pt x="543" y="1129"/>
                    <a:pt x="875" y="1129"/>
                  </a:cubicBezTo>
                  <a:cubicBezTo>
                    <a:pt x="1025" y="1129"/>
                    <a:pt x="1176" y="1099"/>
                    <a:pt x="1321" y="1037"/>
                  </a:cubicBezTo>
                  <a:cubicBezTo>
                    <a:pt x="2139" y="652"/>
                    <a:pt x="1872" y="1"/>
                    <a:pt x="1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7132077" y="1718572"/>
              <a:ext cx="115701" cy="66440"/>
            </a:xfrm>
            <a:custGeom>
              <a:avLst/>
              <a:gdLst/>
              <a:ahLst/>
              <a:cxnLst/>
              <a:rect l="l" t="t" r="r" b="b"/>
              <a:pathLst>
                <a:path w="3610" h="2073" extrusionOk="0">
                  <a:moveTo>
                    <a:pt x="3610" y="0"/>
                  </a:moveTo>
                  <a:lnTo>
                    <a:pt x="3610" y="0"/>
                  </a:lnTo>
                  <a:cubicBezTo>
                    <a:pt x="2557" y="786"/>
                    <a:pt x="1304" y="1254"/>
                    <a:pt x="1" y="1337"/>
                  </a:cubicBezTo>
                  <a:lnTo>
                    <a:pt x="51" y="2072"/>
                  </a:lnTo>
                  <a:cubicBezTo>
                    <a:pt x="62" y="2072"/>
                    <a:pt x="74" y="2072"/>
                    <a:pt x="85" y="2072"/>
                  </a:cubicBezTo>
                  <a:cubicBezTo>
                    <a:pt x="2914" y="2072"/>
                    <a:pt x="3610" y="1"/>
                    <a:pt x="3610" y="0"/>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7353799" y="1464159"/>
              <a:ext cx="64805" cy="104002"/>
            </a:xfrm>
            <a:custGeom>
              <a:avLst/>
              <a:gdLst/>
              <a:ahLst/>
              <a:cxnLst/>
              <a:rect l="l" t="t" r="r" b="b"/>
              <a:pathLst>
                <a:path w="2022" h="3245" extrusionOk="0">
                  <a:moveTo>
                    <a:pt x="463" y="1"/>
                  </a:moveTo>
                  <a:cubicBezTo>
                    <a:pt x="442" y="1"/>
                    <a:pt x="422" y="1"/>
                    <a:pt x="401" y="2"/>
                  </a:cubicBezTo>
                  <a:cubicBezTo>
                    <a:pt x="167" y="19"/>
                    <a:pt x="0" y="219"/>
                    <a:pt x="0" y="436"/>
                  </a:cubicBezTo>
                  <a:cubicBezTo>
                    <a:pt x="17" y="1255"/>
                    <a:pt x="34" y="3110"/>
                    <a:pt x="34" y="3160"/>
                  </a:cubicBezTo>
                  <a:cubicBezTo>
                    <a:pt x="39" y="3177"/>
                    <a:pt x="277" y="3244"/>
                    <a:pt x="581" y="3244"/>
                  </a:cubicBezTo>
                  <a:cubicBezTo>
                    <a:pt x="1174" y="3244"/>
                    <a:pt x="2021" y="2990"/>
                    <a:pt x="1922" y="1623"/>
                  </a:cubicBezTo>
                  <a:cubicBezTo>
                    <a:pt x="1809" y="224"/>
                    <a:pt x="1001" y="1"/>
                    <a:pt x="463" y="1"/>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7369311" y="1485473"/>
              <a:ext cx="28428" cy="58171"/>
            </a:xfrm>
            <a:custGeom>
              <a:avLst/>
              <a:gdLst/>
              <a:ahLst/>
              <a:cxnLst/>
              <a:rect l="l" t="t" r="r" b="b"/>
              <a:pathLst>
                <a:path w="887" h="1815" extrusionOk="0">
                  <a:moveTo>
                    <a:pt x="265" y="1"/>
                  </a:moveTo>
                  <a:cubicBezTo>
                    <a:pt x="206" y="1"/>
                    <a:pt x="142" y="31"/>
                    <a:pt x="101" y="72"/>
                  </a:cubicBezTo>
                  <a:cubicBezTo>
                    <a:pt x="68" y="105"/>
                    <a:pt x="34" y="156"/>
                    <a:pt x="34" y="206"/>
                  </a:cubicBezTo>
                  <a:cubicBezTo>
                    <a:pt x="18" y="289"/>
                    <a:pt x="68" y="323"/>
                    <a:pt x="68" y="323"/>
                  </a:cubicBezTo>
                  <a:cubicBezTo>
                    <a:pt x="84" y="323"/>
                    <a:pt x="68" y="273"/>
                    <a:pt x="84" y="222"/>
                  </a:cubicBezTo>
                  <a:cubicBezTo>
                    <a:pt x="114" y="150"/>
                    <a:pt x="181" y="102"/>
                    <a:pt x="264" y="102"/>
                  </a:cubicBezTo>
                  <a:cubicBezTo>
                    <a:pt x="276" y="102"/>
                    <a:pt x="289" y="103"/>
                    <a:pt x="302" y="105"/>
                  </a:cubicBezTo>
                  <a:cubicBezTo>
                    <a:pt x="435" y="139"/>
                    <a:pt x="536" y="222"/>
                    <a:pt x="586" y="356"/>
                  </a:cubicBezTo>
                  <a:cubicBezTo>
                    <a:pt x="669" y="523"/>
                    <a:pt x="719" y="690"/>
                    <a:pt x="736" y="874"/>
                  </a:cubicBezTo>
                  <a:cubicBezTo>
                    <a:pt x="753" y="1242"/>
                    <a:pt x="586" y="1609"/>
                    <a:pt x="368" y="1693"/>
                  </a:cubicBezTo>
                  <a:cubicBezTo>
                    <a:pt x="322" y="1720"/>
                    <a:pt x="276" y="1733"/>
                    <a:pt x="228" y="1733"/>
                  </a:cubicBezTo>
                  <a:cubicBezTo>
                    <a:pt x="188" y="1733"/>
                    <a:pt x="146" y="1725"/>
                    <a:pt x="101" y="1710"/>
                  </a:cubicBezTo>
                  <a:cubicBezTo>
                    <a:pt x="47" y="1696"/>
                    <a:pt x="26" y="1672"/>
                    <a:pt x="11" y="1672"/>
                  </a:cubicBezTo>
                  <a:cubicBezTo>
                    <a:pt x="8" y="1672"/>
                    <a:pt x="5" y="1673"/>
                    <a:pt x="2" y="1675"/>
                  </a:cubicBezTo>
                  <a:lnTo>
                    <a:pt x="2" y="1675"/>
                  </a:lnTo>
                  <a:cubicBezTo>
                    <a:pt x="1" y="1669"/>
                    <a:pt x="1" y="1664"/>
                    <a:pt x="1" y="1659"/>
                  </a:cubicBezTo>
                  <a:lnTo>
                    <a:pt x="1" y="1676"/>
                  </a:lnTo>
                  <a:cubicBezTo>
                    <a:pt x="1" y="1676"/>
                    <a:pt x="2" y="1675"/>
                    <a:pt x="2" y="1675"/>
                  </a:cubicBezTo>
                  <a:lnTo>
                    <a:pt x="2" y="1675"/>
                  </a:lnTo>
                  <a:cubicBezTo>
                    <a:pt x="6" y="1694"/>
                    <a:pt x="22" y="1722"/>
                    <a:pt x="84" y="1760"/>
                  </a:cubicBezTo>
                  <a:cubicBezTo>
                    <a:pt x="143" y="1799"/>
                    <a:pt x="208" y="1815"/>
                    <a:pt x="274" y="1815"/>
                  </a:cubicBezTo>
                  <a:cubicBezTo>
                    <a:pt x="322" y="1815"/>
                    <a:pt x="370" y="1807"/>
                    <a:pt x="419" y="1793"/>
                  </a:cubicBezTo>
                  <a:cubicBezTo>
                    <a:pt x="703" y="1676"/>
                    <a:pt x="886" y="1275"/>
                    <a:pt x="870" y="857"/>
                  </a:cubicBezTo>
                  <a:cubicBezTo>
                    <a:pt x="870" y="657"/>
                    <a:pt x="803" y="456"/>
                    <a:pt x="703" y="289"/>
                  </a:cubicBezTo>
                  <a:cubicBezTo>
                    <a:pt x="636" y="139"/>
                    <a:pt x="485" y="22"/>
                    <a:pt x="302" y="5"/>
                  </a:cubicBezTo>
                  <a:cubicBezTo>
                    <a:pt x="290" y="2"/>
                    <a:pt x="277" y="1"/>
                    <a:pt x="265" y="1"/>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7162749" y="1458230"/>
              <a:ext cx="56664" cy="18044"/>
            </a:xfrm>
            <a:custGeom>
              <a:avLst/>
              <a:gdLst/>
              <a:ahLst/>
              <a:cxnLst/>
              <a:rect l="l" t="t" r="r" b="b"/>
              <a:pathLst>
                <a:path w="1768" h="563" extrusionOk="0">
                  <a:moveTo>
                    <a:pt x="819" y="1"/>
                  </a:moveTo>
                  <a:cubicBezTo>
                    <a:pt x="342" y="1"/>
                    <a:pt x="1" y="277"/>
                    <a:pt x="80" y="387"/>
                  </a:cubicBezTo>
                  <a:cubicBezTo>
                    <a:pt x="147" y="521"/>
                    <a:pt x="464" y="504"/>
                    <a:pt x="865" y="538"/>
                  </a:cubicBezTo>
                  <a:cubicBezTo>
                    <a:pt x="1066" y="546"/>
                    <a:pt x="1245" y="563"/>
                    <a:pt x="1385" y="563"/>
                  </a:cubicBezTo>
                  <a:cubicBezTo>
                    <a:pt x="1525" y="563"/>
                    <a:pt x="1625" y="546"/>
                    <a:pt x="1667" y="488"/>
                  </a:cubicBezTo>
                  <a:cubicBezTo>
                    <a:pt x="1767" y="371"/>
                    <a:pt x="1417" y="37"/>
                    <a:pt x="899" y="3"/>
                  </a:cubicBezTo>
                  <a:cubicBezTo>
                    <a:pt x="872" y="1"/>
                    <a:pt x="845" y="1"/>
                    <a:pt x="8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7031408" y="1462461"/>
              <a:ext cx="40639" cy="17147"/>
            </a:xfrm>
            <a:custGeom>
              <a:avLst/>
              <a:gdLst/>
              <a:ahLst/>
              <a:cxnLst/>
              <a:rect l="l" t="t" r="r" b="b"/>
              <a:pathLst>
                <a:path w="1268" h="535" extrusionOk="0">
                  <a:moveTo>
                    <a:pt x="717" y="0"/>
                  </a:moveTo>
                  <a:cubicBezTo>
                    <a:pt x="685" y="0"/>
                    <a:pt x="653" y="2"/>
                    <a:pt x="619" y="5"/>
                  </a:cubicBezTo>
                  <a:cubicBezTo>
                    <a:pt x="235" y="38"/>
                    <a:pt x="1" y="255"/>
                    <a:pt x="51" y="389"/>
                  </a:cubicBezTo>
                  <a:cubicBezTo>
                    <a:pt x="89" y="491"/>
                    <a:pt x="254" y="535"/>
                    <a:pt x="464" y="535"/>
                  </a:cubicBezTo>
                  <a:cubicBezTo>
                    <a:pt x="529" y="535"/>
                    <a:pt x="598" y="531"/>
                    <a:pt x="669" y="523"/>
                  </a:cubicBezTo>
                  <a:cubicBezTo>
                    <a:pt x="953" y="506"/>
                    <a:pt x="1220" y="422"/>
                    <a:pt x="1237" y="289"/>
                  </a:cubicBezTo>
                  <a:cubicBezTo>
                    <a:pt x="1268" y="152"/>
                    <a:pt x="1048" y="0"/>
                    <a:pt x="7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7005191" y="1314261"/>
              <a:ext cx="373799" cy="207876"/>
            </a:xfrm>
            <a:custGeom>
              <a:avLst/>
              <a:gdLst/>
              <a:ahLst/>
              <a:cxnLst/>
              <a:rect l="l" t="t" r="r" b="b"/>
              <a:pathLst>
                <a:path w="11663" h="6486" extrusionOk="0">
                  <a:moveTo>
                    <a:pt x="5096" y="0"/>
                  </a:moveTo>
                  <a:lnTo>
                    <a:pt x="2222" y="402"/>
                  </a:lnTo>
                  <a:lnTo>
                    <a:pt x="0" y="1020"/>
                  </a:lnTo>
                  <a:lnTo>
                    <a:pt x="117" y="2557"/>
                  </a:lnTo>
                  <a:cubicBezTo>
                    <a:pt x="117" y="2557"/>
                    <a:pt x="726" y="2849"/>
                    <a:pt x="1690" y="2849"/>
                  </a:cubicBezTo>
                  <a:cubicBezTo>
                    <a:pt x="2339" y="2849"/>
                    <a:pt x="3149" y="2717"/>
                    <a:pt x="4044" y="2273"/>
                  </a:cubicBezTo>
                  <a:cubicBezTo>
                    <a:pt x="5150" y="1726"/>
                    <a:pt x="6403" y="1382"/>
                    <a:pt x="7099" y="1382"/>
                  </a:cubicBezTo>
                  <a:cubicBezTo>
                    <a:pt x="7318" y="1382"/>
                    <a:pt x="7481" y="1416"/>
                    <a:pt x="7569" y="1488"/>
                  </a:cubicBezTo>
                  <a:cubicBezTo>
                    <a:pt x="7953" y="1772"/>
                    <a:pt x="8037" y="3275"/>
                    <a:pt x="9474" y="3710"/>
                  </a:cubicBezTo>
                  <a:cubicBezTo>
                    <a:pt x="9474" y="3710"/>
                    <a:pt x="9377" y="6486"/>
                    <a:pt x="10452" y="6486"/>
                  </a:cubicBezTo>
                  <a:cubicBezTo>
                    <a:pt x="10471" y="6486"/>
                    <a:pt x="10490" y="6485"/>
                    <a:pt x="10510" y="6483"/>
                  </a:cubicBezTo>
                  <a:cubicBezTo>
                    <a:pt x="11663" y="6383"/>
                    <a:pt x="10944" y="1939"/>
                    <a:pt x="10944" y="1939"/>
                  </a:cubicBezTo>
                  <a:lnTo>
                    <a:pt x="8154" y="569"/>
                  </a:lnTo>
                  <a:lnTo>
                    <a:pt x="50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6485725" y="1553098"/>
              <a:ext cx="304731" cy="398990"/>
            </a:xfrm>
            <a:custGeom>
              <a:avLst/>
              <a:gdLst/>
              <a:ahLst/>
              <a:cxnLst/>
              <a:rect l="l" t="t" r="r" b="b"/>
              <a:pathLst>
                <a:path w="9508" h="12449" extrusionOk="0">
                  <a:moveTo>
                    <a:pt x="6116" y="1"/>
                  </a:moveTo>
                  <a:lnTo>
                    <a:pt x="1" y="3158"/>
                  </a:lnTo>
                  <a:lnTo>
                    <a:pt x="2992" y="12448"/>
                  </a:lnTo>
                  <a:lnTo>
                    <a:pt x="9508" y="11546"/>
                  </a:lnTo>
                  <a:cubicBezTo>
                    <a:pt x="9508" y="11546"/>
                    <a:pt x="6216" y="168"/>
                    <a:pt x="6116"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6679595" y="1543996"/>
              <a:ext cx="129610" cy="379184"/>
            </a:xfrm>
            <a:custGeom>
              <a:avLst/>
              <a:gdLst/>
              <a:ahLst/>
              <a:cxnLst/>
              <a:rect l="l" t="t" r="r" b="b"/>
              <a:pathLst>
                <a:path w="4044" h="11831" extrusionOk="0">
                  <a:moveTo>
                    <a:pt x="635" y="0"/>
                  </a:moveTo>
                  <a:lnTo>
                    <a:pt x="0" y="335"/>
                  </a:lnTo>
                  <a:lnTo>
                    <a:pt x="3459" y="11830"/>
                  </a:lnTo>
                  <a:lnTo>
                    <a:pt x="4044" y="11529"/>
                  </a:lnTo>
                  <a:lnTo>
                    <a:pt x="6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8"/>
            <p:cNvSpPr/>
            <p:nvPr/>
          </p:nvSpPr>
          <p:spPr>
            <a:xfrm>
              <a:off x="6574087" y="1643351"/>
              <a:ext cx="21634" cy="17788"/>
            </a:xfrm>
            <a:custGeom>
              <a:avLst/>
              <a:gdLst/>
              <a:ahLst/>
              <a:cxnLst/>
              <a:rect l="l" t="t" r="r" b="b"/>
              <a:pathLst>
                <a:path w="675" h="555" extrusionOk="0">
                  <a:moveTo>
                    <a:pt x="368" y="1"/>
                  </a:moveTo>
                  <a:cubicBezTo>
                    <a:pt x="346" y="1"/>
                    <a:pt x="324" y="3"/>
                    <a:pt x="301" y="8"/>
                  </a:cubicBezTo>
                  <a:cubicBezTo>
                    <a:pt x="67" y="58"/>
                    <a:pt x="1" y="376"/>
                    <a:pt x="218" y="510"/>
                  </a:cubicBezTo>
                  <a:cubicBezTo>
                    <a:pt x="264" y="540"/>
                    <a:pt x="314" y="554"/>
                    <a:pt x="363" y="554"/>
                  </a:cubicBezTo>
                  <a:cubicBezTo>
                    <a:pt x="525" y="554"/>
                    <a:pt x="674" y="401"/>
                    <a:pt x="636" y="209"/>
                  </a:cubicBezTo>
                  <a:cubicBezTo>
                    <a:pt x="607" y="81"/>
                    <a:pt x="494" y="1"/>
                    <a:pt x="3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8"/>
            <p:cNvSpPr/>
            <p:nvPr/>
          </p:nvSpPr>
          <p:spPr>
            <a:xfrm>
              <a:off x="6397363" y="1703316"/>
              <a:ext cx="537703" cy="756797"/>
            </a:xfrm>
            <a:custGeom>
              <a:avLst/>
              <a:gdLst/>
              <a:ahLst/>
              <a:cxnLst/>
              <a:rect l="l" t="t" r="r" b="b"/>
              <a:pathLst>
                <a:path w="16777" h="23613" extrusionOk="0">
                  <a:moveTo>
                    <a:pt x="6416" y="0"/>
                  </a:moveTo>
                  <a:cubicBezTo>
                    <a:pt x="6131" y="0"/>
                    <a:pt x="5840" y="67"/>
                    <a:pt x="5565" y="209"/>
                  </a:cubicBezTo>
                  <a:lnTo>
                    <a:pt x="4646" y="677"/>
                  </a:lnTo>
                  <a:cubicBezTo>
                    <a:pt x="3977" y="1011"/>
                    <a:pt x="3493" y="1613"/>
                    <a:pt x="3292" y="2331"/>
                  </a:cubicBezTo>
                  <a:cubicBezTo>
                    <a:pt x="2988" y="3517"/>
                    <a:pt x="2699" y="4794"/>
                    <a:pt x="2705" y="4794"/>
                  </a:cubicBezTo>
                  <a:cubicBezTo>
                    <a:pt x="2705" y="4794"/>
                    <a:pt x="2706" y="4792"/>
                    <a:pt x="2708" y="4787"/>
                  </a:cubicBezTo>
                  <a:lnTo>
                    <a:pt x="2708" y="4787"/>
                  </a:lnTo>
                  <a:lnTo>
                    <a:pt x="870" y="17603"/>
                  </a:lnTo>
                  <a:cubicBezTo>
                    <a:pt x="870" y="17603"/>
                    <a:pt x="1" y="21312"/>
                    <a:pt x="2541" y="23066"/>
                  </a:cubicBezTo>
                  <a:cubicBezTo>
                    <a:pt x="3097" y="23457"/>
                    <a:pt x="3766" y="23612"/>
                    <a:pt x="4476" y="23612"/>
                  </a:cubicBezTo>
                  <a:cubicBezTo>
                    <a:pt x="6199" y="23612"/>
                    <a:pt x="8168" y="22700"/>
                    <a:pt x="9374" y="22014"/>
                  </a:cubicBezTo>
                  <a:lnTo>
                    <a:pt x="16776" y="17553"/>
                  </a:lnTo>
                  <a:lnTo>
                    <a:pt x="11045" y="12055"/>
                  </a:lnTo>
                  <a:lnTo>
                    <a:pt x="6768" y="14846"/>
                  </a:lnTo>
                  <a:lnTo>
                    <a:pt x="5966" y="4888"/>
                  </a:lnTo>
                  <a:lnTo>
                    <a:pt x="6033" y="4386"/>
                  </a:lnTo>
                  <a:lnTo>
                    <a:pt x="8940" y="3283"/>
                  </a:lnTo>
                  <a:lnTo>
                    <a:pt x="8104" y="1145"/>
                  </a:lnTo>
                  <a:cubicBezTo>
                    <a:pt x="7817" y="427"/>
                    <a:pt x="7136" y="0"/>
                    <a:pt x="6416" y="0"/>
                  </a:cubicBezTo>
                  <a:close/>
                </a:path>
              </a:pathLst>
            </a:custGeom>
            <a:solidFill>
              <a:srgbClr val="B78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3246;p58"/>
          <p:cNvSpPr/>
          <p:nvPr/>
        </p:nvSpPr>
        <p:spPr>
          <a:xfrm>
            <a:off x="228600" y="1809750"/>
            <a:ext cx="1102103" cy="1056560"/>
          </a:xfrm>
          <a:custGeom>
            <a:avLst/>
            <a:gdLst/>
            <a:ahLst/>
            <a:cxnLst/>
            <a:rect l="l" t="t" r="r" b="b"/>
            <a:pathLst>
              <a:path w="34387" h="32966" extrusionOk="0">
                <a:moveTo>
                  <a:pt x="16587" y="0"/>
                </a:moveTo>
                <a:cubicBezTo>
                  <a:pt x="7634" y="0"/>
                  <a:pt x="299" y="7168"/>
                  <a:pt x="118" y="16161"/>
                </a:cubicBezTo>
                <a:cubicBezTo>
                  <a:pt x="1" y="22827"/>
                  <a:pt x="3894" y="28909"/>
                  <a:pt x="10009" y="31583"/>
                </a:cubicBezTo>
                <a:cubicBezTo>
                  <a:pt x="12131" y="32513"/>
                  <a:pt x="14377" y="32966"/>
                  <a:pt x="16605" y="32966"/>
                </a:cubicBezTo>
                <a:cubicBezTo>
                  <a:pt x="20782" y="32966"/>
                  <a:pt x="24900" y="31376"/>
                  <a:pt x="28038" y="28358"/>
                </a:cubicBezTo>
                <a:cubicBezTo>
                  <a:pt x="32833" y="23746"/>
                  <a:pt x="34387" y="16679"/>
                  <a:pt x="31964" y="10463"/>
                </a:cubicBezTo>
                <a:cubicBezTo>
                  <a:pt x="29525" y="4264"/>
                  <a:pt x="23593" y="120"/>
                  <a:pt x="16926" y="4"/>
                </a:cubicBezTo>
                <a:cubicBezTo>
                  <a:pt x="16813" y="1"/>
                  <a:pt x="16700" y="0"/>
                  <a:pt x="1658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215;p58"/>
          <p:cNvSpPr/>
          <p:nvPr/>
        </p:nvSpPr>
        <p:spPr>
          <a:xfrm>
            <a:off x="685800" y="1581150"/>
            <a:ext cx="515172" cy="515204"/>
          </a:xfrm>
          <a:custGeom>
            <a:avLst/>
            <a:gdLst/>
            <a:ahLst/>
            <a:cxnLst/>
            <a:rect l="l" t="t" r="r" b="b"/>
            <a:pathLst>
              <a:path w="16074" h="16075" extrusionOk="0">
                <a:moveTo>
                  <a:pt x="2657" y="3994"/>
                </a:moveTo>
                <a:cubicBezTo>
                  <a:pt x="3008" y="3526"/>
                  <a:pt x="3425" y="3092"/>
                  <a:pt x="3893" y="2724"/>
                </a:cubicBezTo>
                <a:lnTo>
                  <a:pt x="3592" y="1103"/>
                </a:lnTo>
                <a:lnTo>
                  <a:pt x="6115" y="34"/>
                </a:lnTo>
                <a:lnTo>
                  <a:pt x="7085" y="1371"/>
                </a:lnTo>
                <a:cubicBezTo>
                  <a:pt x="7669" y="1287"/>
                  <a:pt x="8271" y="1270"/>
                  <a:pt x="8856" y="1354"/>
                </a:cubicBezTo>
                <a:lnTo>
                  <a:pt x="9808" y="1"/>
                </a:lnTo>
                <a:lnTo>
                  <a:pt x="12331" y="1020"/>
                </a:lnTo>
                <a:lnTo>
                  <a:pt x="12080" y="2641"/>
                </a:lnTo>
                <a:cubicBezTo>
                  <a:pt x="12548" y="2991"/>
                  <a:pt x="12983" y="3426"/>
                  <a:pt x="13350" y="3894"/>
                </a:cubicBezTo>
                <a:lnTo>
                  <a:pt x="14971" y="3593"/>
                </a:lnTo>
                <a:lnTo>
                  <a:pt x="16040" y="6099"/>
                </a:lnTo>
                <a:lnTo>
                  <a:pt x="14704" y="7068"/>
                </a:lnTo>
                <a:cubicBezTo>
                  <a:pt x="14787" y="7670"/>
                  <a:pt x="14804" y="8255"/>
                  <a:pt x="14720" y="8856"/>
                </a:cubicBezTo>
                <a:lnTo>
                  <a:pt x="16074" y="9792"/>
                </a:lnTo>
                <a:lnTo>
                  <a:pt x="15055" y="12331"/>
                </a:lnTo>
                <a:lnTo>
                  <a:pt x="13434" y="12064"/>
                </a:lnTo>
                <a:cubicBezTo>
                  <a:pt x="13083" y="12549"/>
                  <a:pt x="12649" y="12966"/>
                  <a:pt x="12181" y="13334"/>
                </a:cubicBezTo>
                <a:lnTo>
                  <a:pt x="12481" y="14971"/>
                </a:lnTo>
                <a:lnTo>
                  <a:pt x="9975" y="16041"/>
                </a:lnTo>
                <a:lnTo>
                  <a:pt x="9006" y="14704"/>
                </a:lnTo>
                <a:cubicBezTo>
                  <a:pt x="8405" y="14788"/>
                  <a:pt x="7820" y="14788"/>
                  <a:pt x="7218" y="14721"/>
                </a:cubicBezTo>
                <a:lnTo>
                  <a:pt x="6283" y="16074"/>
                </a:lnTo>
                <a:lnTo>
                  <a:pt x="3743" y="15055"/>
                </a:lnTo>
                <a:lnTo>
                  <a:pt x="4010" y="13418"/>
                </a:lnTo>
                <a:cubicBezTo>
                  <a:pt x="3526" y="13067"/>
                  <a:pt x="3108" y="12649"/>
                  <a:pt x="2740" y="12181"/>
                </a:cubicBezTo>
                <a:lnTo>
                  <a:pt x="1103" y="12482"/>
                </a:lnTo>
                <a:lnTo>
                  <a:pt x="34" y="9959"/>
                </a:lnTo>
                <a:lnTo>
                  <a:pt x="1387" y="8990"/>
                </a:lnTo>
                <a:cubicBezTo>
                  <a:pt x="1287" y="8405"/>
                  <a:pt x="1287" y="7803"/>
                  <a:pt x="1354" y="7219"/>
                </a:cubicBezTo>
                <a:lnTo>
                  <a:pt x="0" y="6266"/>
                </a:lnTo>
                <a:lnTo>
                  <a:pt x="1019" y="3743"/>
                </a:lnTo>
                <a:close/>
                <a:moveTo>
                  <a:pt x="5364" y="6818"/>
                </a:moveTo>
                <a:cubicBezTo>
                  <a:pt x="4395" y="9240"/>
                  <a:pt x="6834" y="11646"/>
                  <a:pt x="9240" y="10610"/>
                </a:cubicBezTo>
                <a:cubicBezTo>
                  <a:pt x="11646" y="9591"/>
                  <a:pt x="11596" y="6166"/>
                  <a:pt x="9173" y="5197"/>
                </a:cubicBezTo>
                <a:cubicBezTo>
                  <a:pt x="7686" y="4595"/>
                  <a:pt x="5965" y="5331"/>
                  <a:pt x="5364" y="6818"/>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3247;p58"/>
          <p:cNvGrpSpPr/>
          <p:nvPr/>
        </p:nvGrpSpPr>
        <p:grpSpPr>
          <a:xfrm>
            <a:off x="3048000" y="1352550"/>
            <a:ext cx="1123000" cy="1362990"/>
            <a:chOff x="1530438" y="1390423"/>
            <a:chExt cx="1123000" cy="1362990"/>
          </a:xfrm>
        </p:grpSpPr>
        <p:sp>
          <p:nvSpPr>
            <p:cNvPr id="117" name="Google Shape;3248;p58"/>
            <p:cNvSpPr/>
            <p:nvPr/>
          </p:nvSpPr>
          <p:spPr>
            <a:xfrm>
              <a:off x="2295695" y="2237633"/>
              <a:ext cx="255471" cy="325628"/>
            </a:xfrm>
            <a:custGeom>
              <a:avLst/>
              <a:gdLst/>
              <a:ahLst/>
              <a:cxnLst/>
              <a:rect l="l" t="t" r="r" b="b"/>
              <a:pathLst>
                <a:path w="7971" h="10160" extrusionOk="0">
                  <a:moveTo>
                    <a:pt x="4996" y="0"/>
                  </a:moveTo>
                  <a:lnTo>
                    <a:pt x="1" y="3158"/>
                  </a:lnTo>
                  <a:lnTo>
                    <a:pt x="4529" y="10159"/>
                  </a:lnTo>
                  <a:cubicBezTo>
                    <a:pt x="4529" y="10159"/>
                    <a:pt x="7035" y="7452"/>
                    <a:pt x="7970" y="4528"/>
                  </a:cubicBezTo>
                  <a:lnTo>
                    <a:pt x="4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249;p58"/>
            <p:cNvSpPr/>
            <p:nvPr/>
          </p:nvSpPr>
          <p:spPr>
            <a:xfrm>
              <a:off x="2295670" y="2237633"/>
              <a:ext cx="255471" cy="325628"/>
            </a:xfrm>
            <a:custGeom>
              <a:avLst/>
              <a:gdLst/>
              <a:ahLst/>
              <a:cxnLst/>
              <a:rect l="l" t="t" r="r" b="b"/>
              <a:pathLst>
                <a:path w="7971" h="10160" extrusionOk="0">
                  <a:moveTo>
                    <a:pt x="4996" y="0"/>
                  </a:moveTo>
                  <a:lnTo>
                    <a:pt x="1" y="3158"/>
                  </a:lnTo>
                  <a:lnTo>
                    <a:pt x="4529" y="10159"/>
                  </a:lnTo>
                  <a:cubicBezTo>
                    <a:pt x="4529" y="10159"/>
                    <a:pt x="7035" y="7452"/>
                    <a:pt x="7970" y="4528"/>
                  </a:cubicBezTo>
                  <a:lnTo>
                    <a:pt x="4996" y="0"/>
                  </a:lnTo>
                  <a:close/>
                </a:path>
              </a:pathLst>
            </a:custGeom>
            <a:solidFill>
              <a:srgbClr val="263238">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250;p58"/>
            <p:cNvSpPr/>
            <p:nvPr/>
          </p:nvSpPr>
          <p:spPr>
            <a:xfrm>
              <a:off x="1902730" y="1390423"/>
              <a:ext cx="428348" cy="267810"/>
            </a:xfrm>
            <a:custGeom>
              <a:avLst/>
              <a:gdLst/>
              <a:ahLst/>
              <a:cxnLst/>
              <a:rect l="l" t="t" r="r" b="b"/>
              <a:pathLst>
                <a:path w="13365" h="8356" extrusionOk="0">
                  <a:moveTo>
                    <a:pt x="8815" y="1"/>
                  </a:moveTo>
                  <a:cubicBezTo>
                    <a:pt x="8513" y="1"/>
                    <a:pt x="8211" y="68"/>
                    <a:pt x="7934" y="202"/>
                  </a:cubicBezTo>
                  <a:cubicBezTo>
                    <a:pt x="7416" y="436"/>
                    <a:pt x="6931" y="737"/>
                    <a:pt x="6497" y="1104"/>
                  </a:cubicBezTo>
                  <a:cubicBezTo>
                    <a:pt x="6024" y="524"/>
                    <a:pt x="5384" y="262"/>
                    <a:pt x="4753" y="262"/>
                  </a:cubicBezTo>
                  <a:cubicBezTo>
                    <a:pt x="3624" y="262"/>
                    <a:pt x="2524" y="1101"/>
                    <a:pt x="2470" y="2441"/>
                  </a:cubicBezTo>
                  <a:cubicBezTo>
                    <a:pt x="2279" y="2374"/>
                    <a:pt x="2087" y="2343"/>
                    <a:pt x="1900" y="2343"/>
                  </a:cubicBezTo>
                  <a:cubicBezTo>
                    <a:pt x="877" y="2343"/>
                    <a:pt x="0" y="3277"/>
                    <a:pt x="198" y="4379"/>
                  </a:cubicBezTo>
                  <a:cubicBezTo>
                    <a:pt x="265" y="4847"/>
                    <a:pt x="549" y="5281"/>
                    <a:pt x="482" y="5749"/>
                  </a:cubicBezTo>
                  <a:cubicBezTo>
                    <a:pt x="415" y="6200"/>
                    <a:pt x="64" y="6635"/>
                    <a:pt x="265" y="7036"/>
                  </a:cubicBezTo>
                  <a:cubicBezTo>
                    <a:pt x="415" y="7353"/>
                    <a:pt x="850" y="7420"/>
                    <a:pt x="1184" y="7537"/>
                  </a:cubicBezTo>
                  <a:cubicBezTo>
                    <a:pt x="1535" y="7671"/>
                    <a:pt x="1869" y="8088"/>
                    <a:pt x="1618" y="8356"/>
                  </a:cubicBezTo>
                  <a:lnTo>
                    <a:pt x="10256" y="4730"/>
                  </a:lnTo>
                  <a:cubicBezTo>
                    <a:pt x="10525" y="5119"/>
                    <a:pt x="10989" y="5308"/>
                    <a:pt x="11462" y="5308"/>
                  </a:cubicBezTo>
                  <a:cubicBezTo>
                    <a:pt x="11843" y="5308"/>
                    <a:pt x="12231" y="5186"/>
                    <a:pt x="12529" y="4947"/>
                  </a:cubicBezTo>
                  <a:cubicBezTo>
                    <a:pt x="13180" y="4396"/>
                    <a:pt x="13364" y="3427"/>
                    <a:pt x="13147" y="2608"/>
                  </a:cubicBezTo>
                  <a:cubicBezTo>
                    <a:pt x="12997" y="2006"/>
                    <a:pt x="12612" y="1489"/>
                    <a:pt x="12061" y="1204"/>
                  </a:cubicBezTo>
                  <a:cubicBezTo>
                    <a:pt x="11859" y="1109"/>
                    <a:pt x="11644" y="1063"/>
                    <a:pt x="11431" y="1063"/>
                  </a:cubicBezTo>
                  <a:cubicBezTo>
                    <a:pt x="11047" y="1063"/>
                    <a:pt x="10670" y="1215"/>
                    <a:pt x="10390" y="1505"/>
                  </a:cubicBezTo>
                  <a:cubicBezTo>
                    <a:pt x="10490" y="954"/>
                    <a:pt x="10106" y="369"/>
                    <a:pt x="9588" y="152"/>
                  </a:cubicBezTo>
                  <a:cubicBezTo>
                    <a:pt x="9340" y="51"/>
                    <a:pt x="9077" y="1"/>
                    <a:pt x="8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251;p58"/>
            <p:cNvSpPr/>
            <p:nvPr/>
          </p:nvSpPr>
          <p:spPr>
            <a:xfrm>
              <a:off x="1949235" y="1495034"/>
              <a:ext cx="326686" cy="609271"/>
            </a:xfrm>
            <a:custGeom>
              <a:avLst/>
              <a:gdLst/>
              <a:ahLst/>
              <a:cxnLst/>
              <a:rect l="l" t="t" r="r" b="b"/>
              <a:pathLst>
                <a:path w="10193" h="19010" extrusionOk="0">
                  <a:moveTo>
                    <a:pt x="5760" y="1"/>
                  </a:moveTo>
                  <a:cubicBezTo>
                    <a:pt x="3962" y="1"/>
                    <a:pt x="2169" y="510"/>
                    <a:pt x="602" y="1516"/>
                  </a:cubicBezTo>
                  <a:lnTo>
                    <a:pt x="334" y="1683"/>
                  </a:lnTo>
                  <a:lnTo>
                    <a:pt x="17" y="15618"/>
                  </a:lnTo>
                  <a:cubicBezTo>
                    <a:pt x="0" y="17489"/>
                    <a:pt x="1521" y="19010"/>
                    <a:pt x="3392" y="19010"/>
                  </a:cubicBezTo>
                  <a:cubicBezTo>
                    <a:pt x="5180" y="19010"/>
                    <a:pt x="6667" y="17606"/>
                    <a:pt x="6750" y="15819"/>
                  </a:cubicBezTo>
                  <a:cubicBezTo>
                    <a:pt x="6834" y="14348"/>
                    <a:pt x="6901" y="12911"/>
                    <a:pt x="6901" y="12911"/>
                  </a:cubicBezTo>
                  <a:cubicBezTo>
                    <a:pt x="6901" y="12911"/>
                    <a:pt x="9641" y="12711"/>
                    <a:pt x="9908" y="10021"/>
                  </a:cubicBezTo>
                  <a:cubicBezTo>
                    <a:pt x="10159" y="7331"/>
                    <a:pt x="10192" y="1098"/>
                    <a:pt x="10192" y="1098"/>
                  </a:cubicBezTo>
                  <a:cubicBezTo>
                    <a:pt x="8800" y="364"/>
                    <a:pt x="7279" y="1"/>
                    <a:pt x="5760"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252;p58"/>
            <p:cNvSpPr/>
            <p:nvPr/>
          </p:nvSpPr>
          <p:spPr>
            <a:xfrm>
              <a:off x="2090063" y="1662367"/>
              <a:ext cx="28396" cy="25127"/>
            </a:xfrm>
            <a:custGeom>
              <a:avLst/>
              <a:gdLst/>
              <a:ahLst/>
              <a:cxnLst/>
              <a:rect l="l" t="t" r="r" b="b"/>
              <a:pathLst>
                <a:path w="886" h="784" extrusionOk="0">
                  <a:moveTo>
                    <a:pt x="442" y="1"/>
                  </a:moveTo>
                  <a:cubicBezTo>
                    <a:pt x="279" y="1"/>
                    <a:pt x="120" y="99"/>
                    <a:pt x="67" y="272"/>
                  </a:cubicBezTo>
                  <a:cubicBezTo>
                    <a:pt x="0" y="472"/>
                    <a:pt x="117" y="689"/>
                    <a:pt x="318" y="756"/>
                  </a:cubicBezTo>
                  <a:cubicBezTo>
                    <a:pt x="366" y="775"/>
                    <a:pt x="415" y="784"/>
                    <a:pt x="461" y="784"/>
                  </a:cubicBezTo>
                  <a:cubicBezTo>
                    <a:pt x="624" y="784"/>
                    <a:pt x="767" y="678"/>
                    <a:pt x="819" y="522"/>
                  </a:cubicBezTo>
                  <a:cubicBezTo>
                    <a:pt x="886" y="305"/>
                    <a:pt x="786" y="88"/>
                    <a:pt x="569" y="21"/>
                  </a:cubicBezTo>
                  <a:cubicBezTo>
                    <a:pt x="527" y="7"/>
                    <a:pt x="484" y="1"/>
                    <a:pt x="4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253;p58"/>
            <p:cNvSpPr/>
            <p:nvPr/>
          </p:nvSpPr>
          <p:spPr>
            <a:xfrm>
              <a:off x="2087915" y="1653650"/>
              <a:ext cx="45543" cy="13942"/>
            </a:xfrm>
            <a:custGeom>
              <a:avLst/>
              <a:gdLst/>
              <a:ahLst/>
              <a:cxnLst/>
              <a:rect l="l" t="t" r="r" b="b"/>
              <a:pathLst>
                <a:path w="1421" h="435" extrusionOk="0">
                  <a:moveTo>
                    <a:pt x="662" y="0"/>
                  </a:moveTo>
                  <a:cubicBezTo>
                    <a:pt x="492" y="0"/>
                    <a:pt x="322" y="47"/>
                    <a:pt x="168" y="143"/>
                  </a:cubicBezTo>
                  <a:cubicBezTo>
                    <a:pt x="51" y="226"/>
                    <a:pt x="1" y="310"/>
                    <a:pt x="17" y="327"/>
                  </a:cubicBezTo>
                  <a:cubicBezTo>
                    <a:pt x="22" y="333"/>
                    <a:pt x="30" y="336"/>
                    <a:pt x="43" y="336"/>
                  </a:cubicBezTo>
                  <a:cubicBezTo>
                    <a:pt x="122" y="336"/>
                    <a:pt x="357" y="225"/>
                    <a:pt x="664" y="225"/>
                  </a:cubicBezTo>
                  <a:cubicBezTo>
                    <a:pt x="682" y="225"/>
                    <a:pt x="701" y="225"/>
                    <a:pt x="719" y="226"/>
                  </a:cubicBezTo>
                  <a:cubicBezTo>
                    <a:pt x="1049" y="256"/>
                    <a:pt x="1298" y="434"/>
                    <a:pt x="1370" y="434"/>
                  </a:cubicBezTo>
                  <a:cubicBezTo>
                    <a:pt x="1378" y="434"/>
                    <a:pt x="1384" y="432"/>
                    <a:pt x="1387" y="427"/>
                  </a:cubicBezTo>
                  <a:cubicBezTo>
                    <a:pt x="1421" y="410"/>
                    <a:pt x="1387" y="327"/>
                    <a:pt x="1270" y="226"/>
                  </a:cubicBezTo>
                  <a:cubicBezTo>
                    <a:pt x="1093" y="76"/>
                    <a:pt x="878" y="0"/>
                    <a:pt x="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254;p58"/>
            <p:cNvSpPr/>
            <p:nvPr/>
          </p:nvSpPr>
          <p:spPr>
            <a:xfrm>
              <a:off x="2221788" y="1662367"/>
              <a:ext cx="28428" cy="25127"/>
            </a:xfrm>
            <a:custGeom>
              <a:avLst/>
              <a:gdLst/>
              <a:ahLst/>
              <a:cxnLst/>
              <a:rect l="l" t="t" r="r" b="b"/>
              <a:pathLst>
                <a:path w="887" h="784" extrusionOk="0">
                  <a:moveTo>
                    <a:pt x="442" y="1"/>
                  </a:moveTo>
                  <a:cubicBezTo>
                    <a:pt x="279" y="1"/>
                    <a:pt x="121" y="99"/>
                    <a:pt x="68" y="272"/>
                  </a:cubicBezTo>
                  <a:cubicBezTo>
                    <a:pt x="1" y="472"/>
                    <a:pt x="118" y="689"/>
                    <a:pt x="318" y="756"/>
                  </a:cubicBezTo>
                  <a:cubicBezTo>
                    <a:pt x="367" y="775"/>
                    <a:pt x="415" y="784"/>
                    <a:pt x="462" y="784"/>
                  </a:cubicBezTo>
                  <a:cubicBezTo>
                    <a:pt x="625" y="784"/>
                    <a:pt x="768" y="678"/>
                    <a:pt x="819" y="522"/>
                  </a:cubicBezTo>
                  <a:cubicBezTo>
                    <a:pt x="886" y="305"/>
                    <a:pt x="786" y="88"/>
                    <a:pt x="569" y="21"/>
                  </a:cubicBezTo>
                  <a:cubicBezTo>
                    <a:pt x="527" y="7"/>
                    <a:pt x="485" y="1"/>
                    <a:pt x="4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255;p58"/>
            <p:cNvSpPr/>
            <p:nvPr/>
          </p:nvSpPr>
          <p:spPr>
            <a:xfrm>
              <a:off x="2221275" y="1654130"/>
              <a:ext cx="45543" cy="13846"/>
            </a:xfrm>
            <a:custGeom>
              <a:avLst/>
              <a:gdLst/>
              <a:ahLst/>
              <a:cxnLst/>
              <a:rect l="l" t="t" r="r" b="b"/>
              <a:pathLst>
                <a:path w="1421" h="432" extrusionOk="0">
                  <a:moveTo>
                    <a:pt x="669" y="0"/>
                  </a:moveTo>
                  <a:cubicBezTo>
                    <a:pt x="497" y="0"/>
                    <a:pt x="324" y="47"/>
                    <a:pt x="167" y="144"/>
                  </a:cubicBezTo>
                  <a:cubicBezTo>
                    <a:pt x="50" y="228"/>
                    <a:pt x="0" y="312"/>
                    <a:pt x="17" y="328"/>
                  </a:cubicBezTo>
                  <a:cubicBezTo>
                    <a:pt x="23" y="334"/>
                    <a:pt x="32" y="337"/>
                    <a:pt x="44" y="337"/>
                  </a:cubicBezTo>
                  <a:cubicBezTo>
                    <a:pt x="125" y="337"/>
                    <a:pt x="335" y="224"/>
                    <a:pt x="624" y="224"/>
                  </a:cubicBezTo>
                  <a:cubicBezTo>
                    <a:pt x="655" y="224"/>
                    <a:pt x="686" y="225"/>
                    <a:pt x="718" y="228"/>
                  </a:cubicBezTo>
                  <a:cubicBezTo>
                    <a:pt x="1060" y="243"/>
                    <a:pt x="1315" y="432"/>
                    <a:pt x="1376" y="432"/>
                  </a:cubicBezTo>
                  <a:cubicBezTo>
                    <a:pt x="1381" y="432"/>
                    <a:pt x="1384" y="431"/>
                    <a:pt x="1387" y="428"/>
                  </a:cubicBezTo>
                  <a:cubicBezTo>
                    <a:pt x="1420" y="412"/>
                    <a:pt x="1387" y="312"/>
                    <a:pt x="1270" y="211"/>
                  </a:cubicBezTo>
                  <a:cubicBezTo>
                    <a:pt x="1094" y="73"/>
                    <a:pt x="883" y="0"/>
                    <a:pt x="6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256;p58"/>
            <p:cNvSpPr/>
            <p:nvPr/>
          </p:nvSpPr>
          <p:spPr>
            <a:xfrm>
              <a:off x="2174675" y="1657143"/>
              <a:ext cx="32691" cy="106310"/>
            </a:xfrm>
            <a:custGeom>
              <a:avLst/>
              <a:gdLst/>
              <a:ahLst/>
              <a:cxnLst/>
              <a:rect l="l" t="t" r="r" b="b"/>
              <a:pathLst>
                <a:path w="1020" h="3317" extrusionOk="0">
                  <a:moveTo>
                    <a:pt x="69" y="0"/>
                  </a:moveTo>
                  <a:cubicBezTo>
                    <a:pt x="68" y="0"/>
                    <a:pt x="68" y="0"/>
                    <a:pt x="67" y="0"/>
                  </a:cubicBezTo>
                  <a:cubicBezTo>
                    <a:pt x="0" y="17"/>
                    <a:pt x="218" y="919"/>
                    <a:pt x="535" y="2039"/>
                  </a:cubicBezTo>
                  <a:cubicBezTo>
                    <a:pt x="619" y="2306"/>
                    <a:pt x="702" y="2557"/>
                    <a:pt x="769" y="2807"/>
                  </a:cubicBezTo>
                  <a:cubicBezTo>
                    <a:pt x="819" y="2891"/>
                    <a:pt x="836" y="2991"/>
                    <a:pt x="819" y="3091"/>
                  </a:cubicBezTo>
                  <a:cubicBezTo>
                    <a:pt x="819" y="3142"/>
                    <a:pt x="736" y="3158"/>
                    <a:pt x="635" y="3158"/>
                  </a:cubicBezTo>
                  <a:cubicBezTo>
                    <a:pt x="251" y="3192"/>
                    <a:pt x="17" y="3208"/>
                    <a:pt x="17" y="3242"/>
                  </a:cubicBezTo>
                  <a:cubicBezTo>
                    <a:pt x="17" y="3275"/>
                    <a:pt x="251" y="3292"/>
                    <a:pt x="635" y="3309"/>
                  </a:cubicBezTo>
                  <a:cubicBezTo>
                    <a:pt x="652" y="3314"/>
                    <a:pt x="671" y="3316"/>
                    <a:pt x="690" y="3316"/>
                  </a:cubicBezTo>
                  <a:cubicBezTo>
                    <a:pt x="728" y="3316"/>
                    <a:pt x="769" y="3309"/>
                    <a:pt x="802" y="3309"/>
                  </a:cubicBezTo>
                  <a:cubicBezTo>
                    <a:pt x="886" y="3292"/>
                    <a:pt x="953" y="3242"/>
                    <a:pt x="986" y="3158"/>
                  </a:cubicBezTo>
                  <a:cubicBezTo>
                    <a:pt x="1020" y="3025"/>
                    <a:pt x="1020" y="2891"/>
                    <a:pt x="969" y="2757"/>
                  </a:cubicBezTo>
                  <a:cubicBezTo>
                    <a:pt x="886" y="2507"/>
                    <a:pt x="819" y="2239"/>
                    <a:pt x="752" y="1972"/>
                  </a:cubicBezTo>
                  <a:cubicBezTo>
                    <a:pt x="421" y="879"/>
                    <a:pt x="123"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257;p58"/>
            <p:cNvSpPr/>
            <p:nvPr/>
          </p:nvSpPr>
          <p:spPr>
            <a:xfrm>
              <a:off x="2127016" y="1771209"/>
              <a:ext cx="65895" cy="34582"/>
            </a:xfrm>
            <a:custGeom>
              <a:avLst/>
              <a:gdLst/>
              <a:ahLst/>
              <a:cxnLst/>
              <a:rect l="l" t="t" r="r" b="b"/>
              <a:pathLst>
                <a:path w="2056" h="1079" extrusionOk="0">
                  <a:moveTo>
                    <a:pt x="251" y="0"/>
                  </a:moveTo>
                  <a:cubicBezTo>
                    <a:pt x="251" y="0"/>
                    <a:pt x="0" y="618"/>
                    <a:pt x="786" y="986"/>
                  </a:cubicBezTo>
                  <a:cubicBezTo>
                    <a:pt x="926" y="1049"/>
                    <a:pt x="1074" y="1079"/>
                    <a:pt x="1219" y="1079"/>
                  </a:cubicBezTo>
                  <a:cubicBezTo>
                    <a:pt x="1539" y="1079"/>
                    <a:pt x="1849" y="933"/>
                    <a:pt x="2055" y="669"/>
                  </a:cubicBezTo>
                  <a:cubicBezTo>
                    <a:pt x="1421" y="518"/>
                    <a:pt x="819" y="284"/>
                    <a:pt x="2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258;p58"/>
            <p:cNvSpPr/>
            <p:nvPr/>
          </p:nvSpPr>
          <p:spPr>
            <a:xfrm>
              <a:off x="2059551" y="1866526"/>
              <a:ext cx="110861" cy="63747"/>
            </a:xfrm>
            <a:custGeom>
              <a:avLst/>
              <a:gdLst/>
              <a:ahLst/>
              <a:cxnLst/>
              <a:rect l="l" t="t" r="r" b="b"/>
              <a:pathLst>
                <a:path w="3459" h="1989" extrusionOk="0">
                  <a:moveTo>
                    <a:pt x="0" y="0"/>
                  </a:moveTo>
                  <a:cubicBezTo>
                    <a:pt x="0" y="0"/>
                    <a:pt x="663" y="1989"/>
                    <a:pt x="3375" y="1989"/>
                  </a:cubicBezTo>
                  <a:cubicBezTo>
                    <a:pt x="3386" y="1989"/>
                    <a:pt x="3397" y="1989"/>
                    <a:pt x="3409" y="1989"/>
                  </a:cubicBezTo>
                  <a:lnTo>
                    <a:pt x="3459" y="1287"/>
                  </a:lnTo>
                  <a:cubicBezTo>
                    <a:pt x="2206" y="1203"/>
                    <a:pt x="1003" y="752"/>
                    <a:pt x="0"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259;p58"/>
            <p:cNvSpPr/>
            <p:nvPr/>
          </p:nvSpPr>
          <p:spPr>
            <a:xfrm>
              <a:off x="1895711" y="1662367"/>
              <a:ext cx="62113" cy="99451"/>
            </a:xfrm>
            <a:custGeom>
              <a:avLst/>
              <a:gdLst/>
              <a:ahLst/>
              <a:cxnLst/>
              <a:rect l="l" t="t" r="r" b="b"/>
              <a:pathLst>
                <a:path w="1938" h="3103" extrusionOk="0">
                  <a:moveTo>
                    <a:pt x="1448" y="1"/>
                  </a:moveTo>
                  <a:cubicBezTo>
                    <a:pt x="943" y="1"/>
                    <a:pt x="209" y="247"/>
                    <a:pt x="99" y="1542"/>
                  </a:cubicBezTo>
                  <a:cubicBezTo>
                    <a:pt x="0" y="2851"/>
                    <a:pt x="807" y="3102"/>
                    <a:pt x="1374" y="3102"/>
                  </a:cubicBezTo>
                  <a:cubicBezTo>
                    <a:pt x="1668" y="3102"/>
                    <a:pt x="1898" y="3035"/>
                    <a:pt x="1904" y="3012"/>
                  </a:cubicBezTo>
                  <a:cubicBezTo>
                    <a:pt x="1904" y="2979"/>
                    <a:pt x="1921" y="1191"/>
                    <a:pt x="1937" y="422"/>
                  </a:cubicBezTo>
                  <a:cubicBezTo>
                    <a:pt x="1937" y="205"/>
                    <a:pt x="1770" y="21"/>
                    <a:pt x="1553" y="4"/>
                  </a:cubicBezTo>
                  <a:cubicBezTo>
                    <a:pt x="1520" y="2"/>
                    <a:pt x="1485" y="1"/>
                    <a:pt x="1448"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260;p58"/>
            <p:cNvSpPr/>
            <p:nvPr/>
          </p:nvSpPr>
          <p:spPr>
            <a:xfrm>
              <a:off x="1915486" y="1682687"/>
              <a:ext cx="27883" cy="55767"/>
            </a:xfrm>
            <a:custGeom>
              <a:avLst/>
              <a:gdLst/>
              <a:ahLst/>
              <a:cxnLst/>
              <a:rect l="l" t="t" r="r" b="b"/>
              <a:pathLst>
                <a:path w="870" h="1740" extrusionOk="0">
                  <a:moveTo>
                    <a:pt x="605" y="1"/>
                  </a:moveTo>
                  <a:cubicBezTo>
                    <a:pt x="593" y="1"/>
                    <a:pt x="581" y="2"/>
                    <a:pt x="569" y="5"/>
                  </a:cubicBezTo>
                  <a:cubicBezTo>
                    <a:pt x="401" y="22"/>
                    <a:pt x="251" y="122"/>
                    <a:pt x="184" y="273"/>
                  </a:cubicBezTo>
                  <a:cubicBezTo>
                    <a:pt x="84" y="440"/>
                    <a:pt x="17" y="624"/>
                    <a:pt x="17" y="824"/>
                  </a:cubicBezTo>
                  <a:cubicBezTo>
                    <a:pt x="0" y="1225"/>
                    <a:pt x="168" y="1609"/>
                    <a:pt x="452" y="1710"/>
                  </a:cubicBezTo>
                  <a:cubicBezTo>
                    <a:pt x="501" y="1731"/>
                    <a:pt x="550" y="1740"/>
                    <a:pt x="597" y="1740"/>
                  </a:cubicBezTo>
                  <a:cubicBezTo>
                    <a:pt x="664" y="1740"/>
                    <a:pt x="727" y="1722"/>
                    <a:pt x="786" y="1693"/>
                  </a:cubicBezTo>
                  <a:cubicBezTo>
                    <a:pt x="853" y="1643"/>
                    <a:pt x="869" y="1593"/>
                    <a:pt x="853" y="1593"/>
                  </a:cubicBezTo>
                  <a:cubicBezTo>
                    <a:pt x="853" y="1593"/>
                    <a:pt x="819" y="1609"/>
                    <a:pt x="752" y="1643"/>
                  </a:cubicBezTo>
                  <a:cubicBezTo>
                    <a:pt x="720" y="1656"/>
                    <a:pt x="688" y="1661"/>
                    <a:pt x="657" y="1661"/>
                  </a:cubicBezTo>
                  <a:cubicBezTo>
                    <a:pt x="605" y="1661"/>
                    <a:pt x="553" y="1647"/>
                    <a:pt x="502" y="1626"/>
                  </a:cubicBezTo>
                  <a:cubicBezTo>
                    <a:pt x="284" y="1526"/>
                    <a:pt x="134" y="1192"/>
                    <a:pt x="151" y="824"/>
                  </a:cubicBezTo>
                  <a:cubicBezTo>
                    <a:pt x="168" y="657"/>
                    <a:pt x="201" y="490"/>
                    <a:pt x="284" y="339"/>
                  </a:cubicBezTo>
                  <a:cubicBezTo>
                    <a:pt x="335" y="223"/>
                    <a:pt x="452" y="122"/>
                    <a:pt x="569" y="89"/>
                  </a:cubicBezTo>
                  <a:cubicBezTo>
                    <a:pt x="579" y="87"/>
                    <a:pt x="590" y="86"/>
                    <a:pt x="601" y="86"/>
                  </a:cubicBezTo>
                  <a:cubicBezTo>
                    <a:pt x="673" y="86"/>
                    <a:pt x="740" y="133"/>
                    <a:pt x="769" y="206"/>
                  </a:cubicBezTo>
                  <a:cubicBezTo>
                    <a:pt x="786" y="256"/>
                    <a:pt x="786" y="306"/>
                    <a:pt x="786" y="306"/>
                  </a:cubicBezTo>
                  <a:cubicBezTo>
                    <a:pt x="786" y="306"/>
                    <a:pt x="836" y="273"/>
                    <a:pt x="819" y="189"/>
                  </a:cubicBezTo>
                  <a:cubicBezTo>
                    <a:pt x="819" y="139"/>
                    <a:pt x="786" y="89"/>
                    <a:pt x="752" y="55"/>
                  </a:cubicBezTo>
                  <a:cubicBezTo>
                    <a:pt x="711" y="28"/>
                    <a:pt x="659" y="1"/>
                    <a:pt x="605" y="1"/>
                  </a:cubicBezTo>
                  <a:close/>
                </a:path>
              </a:pathLst>
            </a:custGeom>
            <a:solidFill>
              <a:srgbClr val="000000">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261;p58"/>
            <p:cNvSpPr/>
            <p:nvPr/>
          </p:nvSpPr>
          <p:spPr>
            <a:xfrm>
              <a:off x="2086858" y="1617337"/>
              <a:ext cx="53908" cy="17083"/>
            </a:xfrm>
            <a:custGeom>
              <a:avLst/>
              <a:gdLst/>
              <a:ahLst/>
              <a:cxnLst/>
              <a:rect l="l" t="t" r="r" b="b"/>
              <a:pathLst>
                <a:path w="1682" h="533" extrusionOk="0">
                  <a:moveTo>
                    <a:pt x="936" y="0"/>
                  </a:moveTo>
                  <a:cubicBezTo>
                    <a:pt x="898" y="0"/>
                    <a:pt x="859" y="2"/>
                    <a:pt x="819" y="6"/>
                  </a:cubicBezTo>
                  <a:cubicBezTo>
                    <a:pt x="318" y="23"/>
                    <a:pt x="0" y="340"/>
                    <a:pt x="84" y="457"/>
                  </a:cubicBezTo>
                  <a:cubicBezTo>
                    <a:pt x="125" y="515"/>
                    <a:pt x="222" y="532"/>
                    <a:pt x="355" y="532"/>
                  </a:cubicBezTo>
                  <a:cubicBezTo>
                    <a:pt x="489" y="532"/>
                    <a:pt x="660" y="515"/>
                    <a:pt x="852" y="507"/>
                  </a:cubicBezTo>
                  <a:cubicBezTo>
                    <a:pt x="1237" y="474"/>
                    <a:pt x="1537" y="490"/>
                    <a:pt x="1604" y="373"/>
                  </a:cubicBezTo>
                  <a:cubicBezTo>
                    <a:pt x="1681" y="250"/>
                    <a:pt x="1376" y="0"/>
                    <a:pt x="9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262;p58"/>
            <p:cNvSpPr/>
            <p:nvPr/>
          </p:nvSpPr>
          <p:spPr>
            <a:xfrm>
              <a:off x="2227717" y="1621119"/>
              <a:ext cx="39101" cy="16410"/>
            </a:xfrm>
            <a:custGeom>
              <a:avLst/>
              <a:gdLst/>
              <a:ahLst/>
              <a:cxnLst/>
              <a:rect l="l" t="t" r="r" b="b"/>
              <a:pathLst>
                <a:path w="1220" h="512" extrusionOk="0">
                  <a:moveTo>
                    <a:pt x="527" y="1"/>
                  </a:moveTo>
                  <a:cubicBezTo>
                    <a:pt x="222" y="1"/>
                    <a:pt x="1" y="150"/>
                    <a:pt x="16" y="272"/>
                  </a:cubicBezTo>
                  <a:cubicBezTo>
                    <a:pt x="50" y="406"/>
                    <a:pt x="300" y="473"/>
                    <a:pt x="584" y="506"/>
                  </a:cubicBezTo>
                  <a:cubicBezTo>
                    <a:pt x="641" y="509"/>
                    <a:pt x="697" y="511"/>
                    <a:pt x="749" y="511"/>
                  </a:cubicBezTo>
                  <a:cubicBezTo>
                    <a:pt x="961" y="511"/>
                    <a:pt x="1129" y="479"/>
                    <a:pt x="1169" y="372"/>
                  </a:cubicBezTo>
                  <a:cubicBezTo>
                    <a:pt x="1219" y="255"/>
                    <a:pt x="985" y="38"/>
                    <a:pt x="618" y="5"/>
                  </a:cubicBezTo>
                  <a:cubicBezTo>
                    <a:pt x="587" y="2"/>
                    <a:pt x="557" y="1"/>
                    <a:pt x="5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263;p58"/>
            <p:cNvSpPr/>
            <p:nvPr/>
          </p:nvSpPr>
          <p:spPr>
            <a:xfrm>
              <a:off x="1933691" y="1478817"/>
              <a:ext cx="358287" cy="199319"/>
            </a:xfrm>
            <a:custGeom>
              <a:avLst/>
              <a:gdLst/>
              <a:ahLst/>
              <a:cxnLst/>
              <a:rect l="l" t="t" r="r" b="b"/>
              <a:pathLst>
                <a:path w="11179" h="6219" extrusionOk="0">
                  <a:moveTo>
                    <a:pt x="6283" y="0"/>
                  </a:moveTo>
                  <a:lnTo>
                    <a:pt x="3376" y="552"/>
                  </a:lnTo>
                  <a:lnTo>
                    <a:pt x="686" y="1872"/>
                  </a:lnTo>
                  <a:cubicBezTo>
                    <a:pt x="686" y="1872"/>
                    <a:pt x="1" y="6116"/>
                    <a:pt x="1103" y="6216"/>
                  </a:cubicBezTo>
                  <a:cubicBezTo>
                    <a:pt x="1123" y="6218"/>
                    <a:pt x="1142" y="6219"/>
                    <a:pt x="1160" y="6219"/>
                  </a:cubicBezTo>
                  <a:cubicBezTo>
                    <a:pt x="2186" y="6219"/>
                    <a:pt x="2106" y="3559"/>
                    <a:pt x="2106" y="3559"/>
                  </a:cubicBezTo>
                  <a:cubicBezTo>
                    <a:pt x="3476" y="3142"/>
                    <a:pt x="3559" y="1705"/>
                    <a:pt x="3910" y="1421"/>
                  </a:cubicBezTo>
                  <a:cubicBezTo>
                    <a:pt x="3996" y="1358"/>
                    <a:pt x="4149" y="1329"/>
                    <a:pt x="4352" y="1329"/>
                  </a:cubicBezTo>
                  <a:cubicBezTo>
                    <a:pt x="5021" y="1329"/>
                    <a:pt x="6225" y="1651"/>
                    <a:pt x="7302" y="2189"/>
                  </a:cubicBezTo>
                  <a:cubicBezTo>
                    <a:pt x="8154" y="2612"/>
                    <a:pt x="8927" y="2738"/>
                    <a:pt x="9548" y="2738"/>
                  </a:cubicBezTo>
                  <a:cubicBezTo>
                    <a:pt x="10475" y="2738"/>
                    <a:pt x="11062" y="2457"/>
                    <a:pt x="11062" y="2457"/>
                  </a:cubicBezTo>
                  <a:lnTo>
                    <a:pt x="11179" y="986"/>
                  </a:lnTo>
                  <a:lnTo>
                    <a:pt x="9040" y="401"/>
                  </a:lnTo>
                  <a:lnTo>
                    <a:pt x="62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264;p58"/>
            <p:cNvSpPr/>
            <p:nvPr/>
          </p:nvSpPr>
          <p:spPr>
            <a:xfrm>
              <a:off x="1701264" y="1981874"/>
              <a:ext cx="842947" cy="750034"/>
            </a:xfrm>
            <a:custGeom>
              <a:avLst/>
              <a:gdLst/>
              <a:ahLst/>
              <a:cxnLst/>
              <a:rect l="l" t="t" r="r" b="b"/>
              <a:pathLst>
                <a:path w="26301" h="23402" extrusionOk="0">
                  <a:moveTo>
                    <a:pt x="7452" y="0"/>
                  </a:moveTo>
                  <a:cubicBezTo>
                    <a:pt x="6170" y="0"/>
                    <a:pt x="2351" y="215"/>
                    <a:pt x="1" y="2634"/>
                  </a:cubicBezTo>
                  <a:lnTo>
                    <a:pt x="3109" y="13210"/>
                  </a:lnTo>
                  <a:cubicBezTo>
                    <a:pt x="3109" y="13210"/>
                    <a:pt x="3276" y="16368"/>
                    <a:pt x="3493" y="18908"/>
                  </a:cubicBezTo>
                  <a:lnTo>
                    <a:pt x="3744" y="21715"/>
                  </a:lnTo>
                  <a:cubicBezTo>
                    <a:pt x="6047" y="22846"/>
                    <a:pt x="8530" y="23402"/>
                    <a:pt x="11002" y="23402"/>
                  </a:cubicBezTo>
                  <a:cubicBezTo>
                    <a:pt x="14591" y="23402"/>
                    <a:pt x="18155" y="22229"/>
                    <a:pt x="21104" y="19944"/>
                  </a:cubicBezTo>
                  <a:cubicBezTo>
                    <a:pt x="20603" y="16903"/>
                    <a:pt x="20035" y="13394"/>
                    <a:pt x="20068" y="13210"/>
                  </a:cubicBezTo>
                  <a:cubicBezTo>
                    <a:pt x="20085" y="13193"/>
                    <a:pt x="20085" y="13177"/>
                    <a:pt x="20068" y="13160"/>
                  </a:cubicBezTo>
                  <a:lnTo>
                    <a:pt x="23343" y="10253"/>
                  </a:lnTo>
                  <a:lnTo>
                    <a:pt x="26300" y="7513"/>
                  </a:lnTo>
                  <a:cubicBezTo>
                    <a:pt x="23827" y="5207"/>
                    <a:pt x="21238" y="2817"/>
                    <a:pt x="19400" y="1832"/>
                  </a:cubicBezTo>
                  <a:lnTo>
                    <a:pt x="19400" y="1798"/>
                  </a:lnTo>
                  <a:lnTo>
                    <a:pt x="19249" y="1748"/>
                  </a:lnTo>
                  <a:cubicBezTo>
                    <a:pt x="17729" y="979"/>
                    <a:pt x="16108" y="478"/>
                    <a:pt x="14420" y="244"/>
                  </a:cubicBezTo>
                  <a:lnTo>
                    <a:pt x="7887" y="10"/>
                  </a:lnTo>
                  <a:cubicBezTo>
                    <a:pt x="7887" y="10"/>
                    <a:pt x="7729" y="0"/>
                    <a:pt x="7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265;p58"/>
            <p:cNvSpPr/>
            <p:nvPr/>
          </p:nvSpPr>
          <p:spPr>
            <a:xfrm>
              <a:off x="2247492" y="2006296"/>
              <a:ext cx="95894" cy="397388"/>
            </a:xfrm>
            <a:custGeom>
              <a:avLst/>
              <a:gdLst/>
              <a:ahLst/>
              <a:cxnLst/>
              <a:rect l="l" t="t" r="r" b="b"/>
              <a:pathLst>
                <a:path w="2992" h="12399" extrusionOk="0">
                  <a:moveTo>
                    <a:pt x="1" y="0"/>
                  </a:moveTo>
                  <a:cubicBezTo>
                    <a:pt x="1" y="50"/>
                    <a:pt x="17" y="84"/>
                    <a:pt x="34" y="134"/>
                  </a:cubicBezTo>
                  <a:cubicBezTo>
                    <a:pt x="51" y="217"/>
                    <a:pt x="84" y="351"/>
                    <a:pt x="134" y="485"/>
                  </a:cubicBezTo>
                  <a:cubicBezTo>
                    <a:pt x="218" y="819"/>
                    <a:pt x="352" y="1253"/>
                    <a:pt x="519" y="1805"/>
                  </a:cubicBezTo>
                  <a:cubicBezTo>
                    <a:pt x="836" y="2908"/>
                    <a:pt x="1254" y="4445"/>
                    <a:pt x="1672" y="6166"/>
                  </a:cubicBezTo>
                  <a:cubicBezTo>
                    <a:pt x="2089" y="7870"/>
                    <a:pt x="2407" y="9441"/>
                    <a:pt x="2624" y="10560"/>
                  </a:cubicBezTo>
                  <a:cubicBezTo>
                    <a:pt x="2741" y="11128"/>
                    <a:pt x="2824" y="11579"/>
                    <a:pt x="2891" y="11913"/>
                  </a:cubicBezTo>
                  <a:cubicBezTo>
                    <a:pt x="2925" y="12064"/>
                    <a:pt x="2941" y="12181"/>
                    <a:pt x="2958" y="12281"/>
                  </a:cubicBezTo>
                  <a:cubicBezTo>
                    <a:pt x="2975" y="12314"/>
                    <a:pt x="2975" y="12365"/>
                    <a:pt x="2992" y="12398"/>
                  </a:cubicBezTo>
                  <a:cubicBezTo>
                    <a:pt x="2992" y="12365"/>
                    <a:pt x="2992" y="12314"/>
                    <a:pt x="2992" y="12264"/>
                  </a:cubicBezTo>
                  <a:cubicBezTo>
                    <a:pt x="2975" y="12164"/>
                    <a:pt x="2958" y="12047"/>
                    <a:pt x="2941" y="11897"/>
                  </a:cubicBezTo>
                  <a:cubicBezTo>
                    <a:pt x="2891" y="11579"/>
                    <a:pt x="2808" y="11128"/>
                    <a:pt x="2724" y="10543"/>
                  </a:cubicBezTo>
                  <a:cubicBezTo>
                    <a:pt x="2524" y="9407"/>
                    <a:pt x="2206" y="7837"/>
                    <a:pt x="1789" y="6132"/>
                  </a:cubicBezTo>
                  <a:cubicBezTo>
                    <a:pt x="1371" y="4411"/>
                    <a:pt x="936" y="2874"/>
                    <a:pt x="602" y="1771"/>
                  </a:cubicBezTo>
                  <a:cubicBezTo>
                    <a:pt x="435" y="1220"/>
                    <a:pt x="285" y="786"/>
                    <a:pt x="185" y="468"/>
                  </a:cubicBezTo>
                  <a:cubicBezTo>
                    <a:pt x="134" y="334"/>
                    <a:pt x="84" y="217"/>
                    <a:pt x="51" y="117"/>
                  </a:cubicBezTo>
                  <a:cubicBezTo>
                    <a:pt x="34" y="84"/>
                    <a:pt x="17"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266;p58"/>
            <p:cNvSpPr/>
            <p:nvPr/>
          </p:nvSpPr>
          <p:spPr>
            <a:xfrm>
              <a:off x="2333194" y="2195295"/>
              <a:ext cx="182621" cy="147879"/>
            </a:xfrm>
            <a:custGeom>
              <a:avLst/>
              <a:gdLst/>
              <a:ahLst/>
              <a:cxnLst/>
              <a:rect l="l" t="t" r="r" b="b"/>
              <a:pathLst>
                <a:path w="5698" h="4614" extrusionOk="0">
                  <a:moveTo>
                    <a:pt x="5679" y="1"/>
                  </a:moveTo>
                  <a:cubicBezTo>
                    <a:pt x="5623" y="1"/>
                    <a:pt x="4353" y="1007"/>
                    <a:pt x="2807" y="2257"/>
                  </a:cubicBezTo>
                  <a:cubicBezTo>
                    <a:pt x="1237" y="3544"/>
                    <a:pt x="0" y="4596"/>
                    <a:pt x="17" y="4613"/>
                  </a:cubicBezTo>
                  <a:cubicBezTo>
                    <a:pt x="17" y="4613"/>
                    <a:pt x="18" y="4614"/>
                    <a:pt x="19" y="4614"/>
                  </a:cubicBezTo>
                  <a:cubicBezTo>
                    <a:pt x="75" y="4614"/>
                    <a:pt x="1345" y="3607"/>
                    <a:pt x="2891" y="2357"/>
                  </a:cubicBezTo>
                  <a:cubicBezTo>
                    <a:pt x="4461" y="1087"/>
                    <a:pt x="5698" y="35"/>
                    <a:pt x="5681" y="1"/>
                  </a:cubicBezTo>
                  <a:cubicBezTo>
                    <a:pt x="5681" y="1"/>
                    <a:pt x="5680" y="1"/>
                    <a:pt x="56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267;p58"/>
            <p:cNvSpPr/>
            <p:nvPr/>
          </p:nvSpPr>
          <p:spPr>
            <a:xfrm>
              <a:off x="1739852" y="2195872"/>
              <a:ext cx="91599" cy="285982"/>
            </a:xfrm>
            <a:custGeom>
              <a:avLst/>
              <a:gdLst/>
              <a:ahLst/>
              <a:cxnLst/>
              <a:rect l="l" t="t" r="r" b="b"/>
              <a:pathLst>
                <a:path w="2858" h="8923" extrusionOk="0">
                  <a:moveTo>
                    <a:pt x="2573" y="0"/>
                  </a:moveTo>
                  <a:lnTo>
                    <a:pt x="0" y="8421"/>
                  </a:lnTo>
                  <a:lnTo>
                    <a:pt x="952" y="8922"/>
                  </a:lnTo>
                  <a:lnTo>
                    <a:pt x="1905" y="6533"/>
                  </a:lnTo>
                  <a:cubicBezTo>
                    <a:pt x="1905" y="6533"/>
                    <a:pt x="2857" y="1537"/>
                    <a:pt x="25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268;p58"/>
            <p:cNvSpPr/>
            <p:nvPr/>
          </p:nvSpPr>
          <p:spPr>
            <a:xfrm>
              <a:off x="2122177" y="1988604"/>
              <a:ext cx="160090" cy="95926"/>
            </a:xfrm>
            <a:custGeom>
              <a:avLst/>
              <a:gdLst/>
              <a:ahLst/>
              <a:cxnLst/>
              <a:rect l="l" t="t" r="r" b="b"/>
              <a:pathLst>
                <a:path w="4995" h="2993" extrusionOk="0">
                  <a:moveTo>
                    <a:pt x="1120" y="1"/>
                  </a:moveTo>
                  <a:lnTo>
                    <a:pt x="1" y="2992"/>
                  </a:lnTo>
                  <a:cubicBezTo>
                    <a:pt x="23" y="2992"/>
                    <a:pt x="45" y="2993"/>
                    <a:pt x="68" y="2993"/>
                  </a:cubicBezTo>
                  <a:cubicBezTo>
                    <a:pt x="1651" y="2993"/>
                    <a:pt x="4994" y="1277"/>
                    <a:pt x="3627" y="552"/>
                  </a:cubicBezTo>
                  <a:cubicBezTo>
                    <a:pt x="3176" y="318"/>
                    <a:pt x="1120" y="1"/>
                    <a:pt x="1120"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269;p58"/>
            <p:cNvSpPr/>
            <p:nvPr/>
          </p:nvSpPr>
          <p:spPr>
            <a:xfrm>
              <a:off x="1940646" y="1916844"/>
              <a:ext cx="244766" cy="225504"/>
            </a:xfrm>
            <a:custGeom>
              <a:avLst/>
              <a:gdLst/>
              <a:ahLst/>
              <a:cxnLst/>
              <a:rect l="l" t="t" r="r" b="b"/>
              <a:pathLst>
                <a:path w="7637" h="7036" extrusionOk="0">
                  <a:moveTo>
                    <a:pt x="1" y="1"/>
                  </a:moveTo>
                  <a:lnTo>
                    <a:pt x="1" y="2240"/>
                  </a:lnTo>
                  <a:lnTo>
                    <a:pt x="1" y="2424"/>
                  </a:lnTo>
                  <a:lnTo>
                    <a:pt x="285" y="5231"/>
                  </a:lnTo>
                  <a:lnTo>
                    <a:pt x="2373" y="7035"/>
                  </a:lnTo>
                  <a:lnTo>
                    <a:pt x="5030" y="7035"/>
                  </a:lnTo>
                  <a:lnTo>
                    <a:pt x="7637" y="4763"/>
                  </a:lnTo>
                  <a:lnTo>
                    <a:pt x="7319" y="719"/>
                  </a:lnTo>
                  <a:cubicBezTo>
                    <a:pt x="5080" y="853"/>
                    <a:pt x="4529" y="3727"/>
                    <a:pt x="4529" y="3727"/>
                  </a:cubicBezTo>
                  <a:cubicBezTo>
                    <a:pt x="4362" y="1120"/>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270;p58"/>
            <p:cNvSpPr/>
            <p:nvPr/>
          </p:nvSpPr>
          <p:spPr>
            <a:xfrm>
              <a:off x="2084710" y="2049115"/>
              <a:ext cx="37499" cy="387741"/>
            </a:xfrm>
            <a:custGeom>
              <a:avLst/>
              <a:gdLst/>
              <a:ahLst/>
              <a:cxnLst/>
              <a:rect l="l" t="t" r="r" b="b"/>
              <a:pathLst>
                <a:path w="1170" h="12098" extrusionOk="0">
                  <a:moveTo>
                    <a:pt x="0" y="1"/>
                  </a:moveTo>
                  <a:cubicBezTo>
                    <a:pt x="0" y="34"/>
                    <a:pt x="0" y="85"/>
                    <a:pt x="17" y="118"/>
                  </a:cubicBezTo>
                  <a:lnTo>
                    <a:pt x="84" y="469"/>
                  </a:lnTo>
                  <a:cubicBezTo>
                    <a:pt x="134" y="770"/>
                    <a:pt x="218" y="1221"/>
                    <a:pt x="318" y="1755"/>
                  </a:cubicBezTo>
                  <a:cubicBezTo>
                    <a:pt x="502" y="2841"/>
                    <a:pt x="719" y="4345"/>
                    <a:pt x="852" y="6016"/>
                  </a:cubicBezTo>
                  <a:cubicBezTo>
                    <a:pt x="1003" y="7704"/>
                    <a:pt x="1036" y="9224"/>
                    <a:pt x="1020" y="10327"/>
                  </a:cubicBezTo>
                  <a:cubicBezTo>
                    <a:pt x="1020" y="10878"/>
                    <a:pt x="1020" y="11313"/>
                    <a:pt x="1003" y="11630"/>
                  </a:cubicBezTo>
                  <a:cubicBezTo>
                    <a:pt x="1003" y="11764"/>
                    <a:pt x="1003" y="11881"/>
                    <a:pt x="1003" y="11981"/>
                  </a:cubicBezTo>
                  <a:cubicBezTo>
                    <a:pt x="1003" y="12025"/>
                    <a:pt x="1003" y="12057"/>
                    <a:pt x="1003" y="12098"/>
                  </a:cubicBezTo>
                  <a:cubicBezTo>
                    <a:pt x="1020" y="12065"/>
                    <a:pt x="1020" y="12031"/>
                    <a:pt x="1020" y="11981"/>
                  </a:cubicBezTo>
                  <a:cubicBezTo>
                    <a:pt x="1036" y="11881"/>
                    <a:pt x="1036" y="11764"/>
                    <a:pt x="1053" y="11630"/>
                  </a:cubicBezTo>
                  <a:cubicBezTo>
                    <a:pt x="1070" y="11313"/>
                    <a:pt x="1103" y="10878"/>
                    <a:pt x="1103" y="10327"/>
                  </a:cubicBezTo>
                  <a:cubicBezTo>
                    <a:pt x="1170" y="7436"/>
                    <a:pt x="936" y="4562"/>
                    <a:pt x="401" y="1739"/>
                  </a:cubicBezTo>
                  <a:cubicBezTo>
                    <a:pt x="301" y="1204"/>
                    <a:pt x="201" y="770"/>
                    <a:pt x="134" y="469"/>
                  </a:cubicBezTo>
                  <a:cubicBezTo>
                    <a:pt x="84" y="318"/>
                    <a:pt x="67" y="218"/>
                    <a:pt x="34" y="118"/>
                  </a:cubicBezTo>
                  <a:cubicBezTo>
                    <a:pt x="34" y="85"/>
                    <a:pt x="17" y="34"/>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271;p58"/>
            <p:cNvSpPr/>
            <p:nvPr/>
          </p:nvSpPr>
          <p:spPr>
            <a:xfrm>
              <a:off x="1935838" y="1975239"/>
              <a:ext cx="143552" cy="135507"/>
            </a:xfrm>
            <a:custGeom>
              <a:avLst/>
              <a:gdLst/>
              <a:ahLst/>
              <a:cxnLst/>
              <a:rect l="l" t="t" r="r" b="b"/>
              <a:pathLst>
                <a:path w="4479" h="4228" extrusionOk="0">
                  <a:moveTo>
                    <a:pt x="4436" y="1148"/>
                  </a:moveTo>
                  <a:cubicBezTo>
                    <a:pt x="4450" y="1154"/>
                    <a:pt x="4465" y="1162"/>
                    <a:pt x="4478" y="1170"/>
                  </a:cubicBezTo>
                  <a:lnTo>
                    <a:pt x="4478" y="1153"/>
                  </a:lnTo>
                  <a:cubicBezTo>
                    <a:pt x="4464" y="1151"/>
                    <a:pt x="4450" y="1149"/>
                    <a:pt x="4436" y="1148"/>
                  </a:cubicBezTo>
                  <a:close/>
                  <a:moveTo>
                    <a:pt x="201" y="0"/>
                  </a:moveTo>
                  <a:cubicBezTo>
                    <a:pt x="151" y="100"/>
                    <a:pt x="117" y="217"/>
                    <a:pt x="101" y="334"/>
                  </a:cubicBezTo>
                  <a:cubicBezTo>
                    <a:pt x="34" y="669"/>
                    <a:pt x="0" y="986"/>
                    <a:pt x="17" y="1320"/>
                  </a:cubicBezTo>
                  <a:cubicBezTo>
                    <a:pt x="17" y="1537"/>
                    <a:pt x="67" y="1771"/>
                    <a:pt x="151" y="1988"/>
                  </a:cubicBezTo>
                  <a:cubicBezTo>
                    <a:pt x="268" y="2222"/>
                    <a:pt x="435" y="2440"/>
                    <a:pt x="635" y="2607"/>
                  </a:cubicBezTo>
                  <a:cubicBezTo>
                    <a:pt x="1086" y="2991"/>
                    <a:pt x="1554" y="3342"/>
                    <a:pt x="2056" y="3676"/>
                  </a:cubicBezTo>
                  <a:cubicBezTo>
                    <a:pt x="2323" y="3860"/>
                    <a:pt x="2590" y="4027"/>
                    <a:pt x="2841" y="4194"/>
                  </a:cubicBezTo>
                  <a:lnTo>
                    <a:pt x="2908" y="4227"/>
                  </a:lnTo>
                  <a:lnTo>
                    <a:pt x="2941" y="4144"/>
                  </a:lnTo>
                  <a:cubicBezTo>
                    <a:pt x="3125" y="3325"/>
                    <a:pt x="3409" y="2506"/>
                    <a:pt x="3776" y="1738"/>
                  </a:cubicBezTo>
                  <a:cubicBezTo>
                    <a:pt x="3827" y="1604"/>
                    <a:pt x="3893" y="1487"/>
                    <a:pt x="3977" y="1370"/>
                  </a:cubicBezTo>
                  <a:cubicBezTo>
                    <a:pt x="4027" y="1287"/>
                    <a:pt x="4111" y="1220"/>
                    <a:pt x="4211" y="1186"/>
                  </a:cubicBezTo>
                  <a:cubicBezTo>
                    <a:pt x="4272" y="1162"/>
                    <a:pt x="4333" y="1147"/>
                    <a:pt x="4401" y="1147"/>
                  </a:cubicBezTo>
                  <a:cubicBezTo>
                    <a:pt x="4412" y="1147"/>
                    <a:pt x="4424" y="1147"/>
                    <a:pt x="4436" y="1148"/>
                  </a:cubicBezTo>
                  <a:lnTo>
                    <a:pt x="4436" y="1148"/>
                  </a:lnTo>
                  <a:cubicBezTo>
                    <a:pt x="4393" y="1129"/>
                    <a:pt x="4347" y="1119"/>
                    <a:pt x="4300" y="1119"/>
                  </a:cubicBezTo>
                  <a:cubicBezTo>
                    <a:pt x="4265" y="1119"/>
                    <a:pt x="4230" y="1125"/>
                    <a:pt x="4194" y="1136"/>
                  </a:cubicBezTo>
                  <a:cubicBezTo>
                    <a:pt x="4094" y="1186"/>
                    <a:pt x="3994" y="1237"/>
                    <a:pt x="3927" y="1337"/>
                  </a:cubicBezTo>
                  <a:cubicBezTo>
                    <a:pt x="3827" y="1454"/>
                    <a:pt x="3760" y="1571"/>
                    <a:pt x="3693" y="1704"/>
                  </a:cubicBezTo>
                  <a:cubicBezTo>
                    <a:pt x="3322" y="2447"/>
                    <a:pt x="3029" y="3236"/>
                    <a:pt x="2828" y="4041"/>
                  </a:cubicBezTo>
                  <a:lnTo>
                    <a:pt x="2828" y="4041"/>
                  </a:lnTo>
                  <a:cubicBezTo>
                    <a:pt x="2601" y="3892"/>
                    <a:pt x="2362" y="3740"/>
                    <a:pt x="2122" y="3576"/>
                  </a:cubicBezTo>
                  <a:cubicBezTo>
                    <a:pt x="1604" y="3225"/>
                    <a:pt x="1120" y="2874"/>
                    <a:pt x="719" y="2523"/>
                  </a:cubicBezTo>
                  <a:cubicBezTo>
                    <a:pt x="518" y="2373"/>
                    <a:pt x="368" y="2172"/>
                    <a:pt x="251" y="1938"/>
                  </a:cubicBezTo>
                  <a:cubicBezTo>
                    <a:pt x="167" y="1738"/>
                    <a:pt x="117" y="1537"/>
                    <a:pt x="101" y="1303"/>
                  </a:cubicBezTo>
                  <a:cubicBezTo>
                    <a:pt x="84" y="986"/>
                    <a:pt x="101" y="669"/>
                    <a:pt x="151" y="351"/>
                  </a:cubicBezTo>
                  <a:cubicBezTo>
                    <a:pt x="167" y="234"/>
                    <a:pt x="184" y="117"/>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272;p58"/>
            <p:cNvSpPr/>
            <p:nvPr/>
          </p:nvSpPr>
          <p:spPr>
            <a:xfrm>
              <a:off x="2095960" y="1939888"/>
              <a:ext cx="90509" cy="163904"/>
            </a:xfrm>
            <a:custGeom>
              <a:avLst/>
              <a:gdLst/>
              <a:ahLst/>
              <a:cxnLst/>
              <a:rect l="l" t="t" r="r" b="b"/>
              <a:pathLst>
                <a:path w="2824" h="5114" extrusionOk="0">
                  <a:moveTo>
                    <a:pt x="2473" y="0"/>
                  </a:moveTo>
                  <a:cubicBezTo>
                    <a:pt x="2456" y="117"/>
                    <a:pt x="2456" y="234"/>
                    <a:pt x="2456" y="351"/>
                  </a:cubicBezTo>
                  <a:cubicBezTo>
                    <a:pt x="2456" y="569"/>
                    <a:pt x="2473" y="903"/>
                    <a:pt x="2490" y="1304"/>
                  </a:cubicBezTo>
                  <a:cubicBezTo>
                    <a:pt x="2506" y="1705"/>
                    <a:pt x="2540" y="2189"/>
                    <a:pt x="2623" y="2707"/>
                  </a:cubicBezTo>
                  <a:cubicBezTo>
                    <a:pt x="2690" y="2975"/>
                    <a:pt x="2707" y="3242"/>
                    <a:pt x="2674" y="3509"/>
                  </a:cubicBezTo>
                  <a:cubicBezTo>
                    <a:pt x="2573" y="3777"/>
                    <a:pt x="2390" y="4010"/>
                    <a:pt x="2139" y="4161"/>
                  </a:cubicBezTo>
                  <a:cubicBezTo>
                    <a:pt x="1841" y="4384"/>
                    <a:pt x="1516" y="4568"/>
                    <a:pt x="1260" y="4818"/>
                  </a:cubicBezTo>
                  <a:lnTo>
                    <a:pt x="1260" y="4818"/>
                  </a:lnTo>
                  <a:cubicBezTo>
                    <a:pt x="1192" y="4094"/>
                    <a:pt x="947" y="3388"/>
                    <a:pt x="568" y="2741"/>
                  </a:cubicBezTo>
                  <a:cubicBezTo>
                    <a:pt x="451" y="2557"/>
                    <a:pt x="318" y="2373"/>
                    <a:pt x="184" y="2206"/>
                  </a:cubicBezTo>
                  <a:cubicBezTo>
                    <a:pt x="134" y="2139"/>
                    <a:pt x="67" y="2072"/>
                    <a:pt x="17" y="2022"/>
                  </a:cubicBezTo>
                  <a:lnTo>
                    <a:pt x="17" y="2022"/>
                  </a:lnTo>
                  <a:cubicBezTo>
                    <a:pt x="0" y="2039"/>
                    <a:pt x="217" y="2289"/>
                    <a:pt x="501" y="2791"/>
                  </a:cubicBezTo>
                  <a:cubicBezTo>
                    <a:pt x="886" y="3459"/>
                    <a:pt x="1103" y="4194"/>
                    <a:pt x="1153" y="4963"/>
                  </a:cubicBezTo>
                  <a:lnTo>
                    <a:pt x="1170" y="5113"/>
                  </a:lnTo>
                  <a:lnTo>
                    <a:pt x="1253" y="4996"/>
                  </a:lnTo>
                  <a:cubicBezTo>
                    <a:pt x="1504" y="4729"/>
                    <a:pt x="1872" y="4528"/>
                    <a:pt x="2222" y="4261"/>
                  </a:cubicBezTo>
                  <a:cubicBezTo>
                    <a:pt x="2490" y="4094"/>
                    <a:pt x="2674" y="3843"/>
                    <a:pt x="2791" y="3543"/>
                  </a:cubicBezTo>
                  <a:cubicBezTo>
                    <a:pt x="2824" y="3259"/>
                    <a:pt x="2807" y="2975"/>
                    <a:pt x="2740" y="2690"/>
                  </a:cubicBezTo>
                  <a:cubicBezTo>
                    <a:pt x="2657" y="2173"/>
                    <a:pt x="2607" y="1688"/>
                    <a:pt x="2573" y="1287"/>
                  </a:cubicBezTo>
                  <a:cubicBezTo>
                    <a:pt x="2557" y="903"/>
                    <a:pt x="2523" y="585"/>
                    <a:pt x="2506" y="335"/>
                  </a:cubicBezTo>
                  <a:cubicBezTo>
                    <a:pt x="2506" y="218"/>
                    <a:pt x="2490" y="117"/>
                    <a:pt x="24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273;p58"/>
            <p:cNvSpPr/>
            <p:nvPr/>
          </p:nvSpPr>
          <p:spPr>
            <a:xfrm>
              <a:off x="2413511" y="1957548"/>
              <a:ext cx="239926" cy="297777"/>
            </a:xfrm>
            <a:custGeom>
              <a:avLst/>
              <a:gdLst/>
              <a:ahLst/>
              <a:cxnLst/>
              <a:rect l="l" t="t" r="r" b="b"/>
              <a:pathLst>
                <a:path w="7486" h="9291" extrusionOk="0">
                  <a:moveTo>
                    <a:pt x="6584" y="1"/>
                  </a:moveTo>
                  <a:cubicBezTo>
                    <a:pt x="6416" y="218"/>
                    <a:pt x="0" y="8789"/>
                    <a:pt x="0" y="8789"/>
                  </a:cubicBezTo>
                  <a:lnTo>
                    <a:pt x="903" y="9291"/>
                  </a:lnTo>
                  <a:lnTo>
                    <a:pt x="7486" y="836"/>
                  </a:lnTo>
                  <a:lnTo>
                    <a:pt x="65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274;p58"/>
            <p:cNvSpPr/>
            <p:nvPr/>
          </p:nvSpPr>
          <p:spPr>
            <a:xfrm>
              <a:off x="1667003" y="2087254"/>
              <a:ext cx="922175" cy="666159"/>
            </a:xfrm>
            <a:custGeom>
              <a:avLst/>
              <a:gdLst/>
              <a:ahLst/>
              <a:cxnLst/>
              <a:rect l="l" t="t" r="r" b="b"/>
              <a:pathLst>
                <a:path w="28773" h="20785" extrusionOk="0">
                  <a:moveTo>
                    <a:pt x="24462" y="0"/>
                  </a:moveTo>
                  <a:cubicBezTo>
                    <a:pt x="23725" y="0"/>
                    <a:pt x="23042" y="3088"/>
                    <a:pt x="23042" y="3088"/>
                  </a:cubicBezTo>
                  <a:cubicBezTo>
                    <a:pt x="22557" y="3773"/>
                    <a:pt x="22307" y="4108"/>
                    <a:pt x="22173" y="4275"/>
                  </a:cubicBezTo>
                  <a:cubicBezTo>
                    <a:pt x="21325" y="5025"/>
                    <a:pt x="12494" y="12642"/>
                    <a:pt x="11333" y="12642"/>
                  </a:cubicBezTo>
                  <a:cubicBezTo>
                    <a:pt x="11305" y="12642"/>
                    <a:pt x="11281" y="12638"/>
                    <a:pt x="11262" y="12629"/>
                  </a:cubicBezTo>
                  <a:cubicBezTo>
                    <a:pt x="10861" y="12445"/>
                    <a:pt x="4111" y="2737"/>
                    <a:pt x="4111" y="2737"/>
                  </a:cubicBezTo>
                  <a:lnTo>
                    <a:pt x="3075" y="3489"/>
                  </a:lnTo>
                  <a:cubicBezTo>
                    <a:pt x="702" y="5227"/>
                    <a:pt x="1" y="8452"/>
                    <a:pt x="1421" y="11008"/>
                  </a:cubicBezTo>
                  <a:cubicBezTo>
                    <a:pt x="3769" y="15209"/>
                    <a:pt x="7264" y="20784"/>
                    <a:pt x="9263" y="20784"/>
                  </a:cubicBezTo>
                  <a:cubicBezTo>
                    <a:pt x="9283" y="20784"/>
                    <a:pt x="9304" y="20784"/>
                    <a:pt x="9324" y="20783"/>
                  </a:cubicBezTo>
                  <a:cubicBezTo>
                    <a:pt x="16241" y="20398"/>
                    <a:pt x="26350" y="7884"/>
                    <a:pt x="26350" y="7884"/>
                  </a:cubicBezTo>
                  <a:cubicBezTo>
                    <a:pt x="26350" y="7884"/>
                    <a:pt x="28589" y="5060"/>
                    <a:pt x="28723" y="2687"/>
                  </a:cubicBezTo>
                  <a:cubicBezTo>
                    <a:pt x="28773" y="1952"/>
                    <a:pt x="28138" y="164"/>
                    <a:pt x="28138" y="164"/>
                  </a:cubicBezTo>
                  <a:lnTo>
                    <a:pt x="27536" y="950"/>
                  </a:lnTo>
                  <a:cubicBezTo>
                    <a:pt x="27467" y="1171"/>
                    <a:pt x="25864" y="3281"/>
                    <a:pt x="25029" y="3281"/>
                  </a:cubicBezTo>
                  <a:cubicBezTo>
                    <a:pt x="24856" y="3281"/>
                    <a:pt x="24715" y="3190"/>
                    <a:pt x="24629" y="2971"/>
                  </a:cubicBezTo>
                  <a:cubicBezTo>
                    <a:pt x="24128" y="1702"/>
                    <a:pt x="25331" y="265"/>
                    <a:pt x="24546" y="14"/>
                  </a:cubicBezTo>
                  <a:cubicBezTo>
                    <a:pt x="24518" y="5"/>
                    <a:pt x="24490" y="0"/>
                    <a:pt x="24462"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275;p58"/>
            <p:cNvSpPr/>
            <p:nvPr/>
          </p:nvSpPr>
          <p:spPr>
            <a:xfrm>
              <a:off x="2550589" y="2130522"/>
              <a:ext cx="28428" cy="56280"/>
            </a:xfrm>
            <a:custGeom>
              <a:avLst/>
              <a:gdLst/>
              <a:ahLst/>
              <a:cxnLst/>
              <a:rect l="l" t="t" r="r" b="b"/>
              <a:pathLst>
                <a:path w="887" h="1756" extrusionOk="0">
                  <a:moveTo>
                    <a:pt x="886" y="1"/>
                  </a:moveTo>
                  <a:cubicBezTo>
                    <a:pt x="870" y="1"/>
                    <a:pt x="703" y="402"/>
                    <a:pt x="469" y="886"/>
                  </a:cubicBezTo>
                  <a:cubicBezTo>
                    <a:pt x="218" y="1371"/>
                    <a:pt x="1" y="1755"/>
                    <a:pt x="17" y="1755"/>
                  </a:cubicBezTo>
                  <a:cubicBezTo>
                    <a:pt x="218" y="1504"/>
                    <a:pt x="385" y="1220"/>
                    <a:pt x="535" y="920"/>
                  </a:cubicBezTo>
                  <a:cubicBezTo>
                    <a:pt x="686" y="619"/>
                    <a:pt x="803" y="318"/>
                    <a:pt x="88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276;p58"/>
            <p:cNvSpPr/>
            <p:nvPr/>
          </p:nvSpPr>
          <p:spPr>
            <a:xfrm>
              <a:off x="1530438" y="2022898"/>
              <a:ext cx="440239" cy="472866"/>
            </a:xfrm>
            <a:custGeom>
              <a:avLst/>
              <a:gdLst/>
              <a:ahLst/>
              <a:cxnLst/>
              <a:rect l="l" t="t" r="r" b="b"/>
              <a:pathLst>
                <a:path w="13736" h="14754" extrusionOk="0">
                  <a:moveTo>
                    <a:pt x="7236" y="0"/>
                  </a:moveTo>
                  <a:cubicBezTo>
                    <a:pt x="7236" y="0"/>
                    <a:pt x="1" y="2573"/>
                    <a:pt x="5381" y="14754"/>
                  </a:cubicBezTo>
                  <a:lnTo>
                    <a:pt x="13735" y="9708"/>
                  </a:lnTo>
                  <a:lnTo>
                    <a:pt x="12549" y="6867"/>
                  </a:lnTo>
                  <a:lnTo>
                    <a:pt x="7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277;p58"/>
            <p:cNvSpPr/>
            <p:nvPr/>
          </p:nvSpPr>
          <p:spPr>
            <a:xfrm>
              <a:off x="1702899" y="2029308"/>
              <a:ext cx="270438" cy="466456"/>
            </a:xfrm>
            <a:custGeom>
              <a:avLst/>
              <a:gdLst/>
              <a:ahLst/>
              <a:cxnLst/>
              <a:rect l="l" t="t" r="r" b="b"/>
              <a:pathLst>
                <a:path w="8438" h="14554" extrusionOk="0">
                  <a:moveTo>
                    <a:pt x="1521" y="1"/>
                  </a:moveTo>
                  <a:lnTo>
                    <a:pt x="1354" y="17"/>
                  </a:lnTo>
                  <a:cubicBezTo>
                    <a:pt x="1348" y="12"/>
                    <a:pt x="1342" y="10"/>
                    <a:pt x="1337" y="10"/>
                  </a:cubicBezTo>
                  <a:cubicBezTo>
                    <a:pt x="1326" y="10"/>
                    <a:pt x="1315" y="17"/>
                    <a:pt x="1303" y="17"/>
                  </a:cubicBezTo>
                  <a:cubicBezTo>
                    <a:pt x="1587" y="34"/>
                    <a:pt x="1871" y="68"/>
                    <a:pt x="2156" y="134"/>
                  </a:cubicBezTo>
                  <a:cubicBezTo>
                    <a:pt x="2490" y="235"/>
                    <a:pt x="2790" y="368"/>
                    <a:pt x="3074" y="552"/>
                  </a:cubicBezTo>
                  <a:cubicBezTo>
                    <a:pt x="3459" y="803"/>
                    <a:pt x="3810" y="1087"/>
                    <a:pt x="4110" y="1421"/>
                  </a:cubicBezTo>
                  <a:cubicBezTo>
                    <a:pt x="4879" y="2307"/>
                    <a:pt x="5531" y="3292"/>
                    <a:pt x="6032" y="4345"/>
                  </a:cubicBezTo>
                  <a:cubicBezTo>
                    <a:pt x="6633" y="5531"/>
                    <a:pt x="7202" y="6885"/>
                    <a:pt x="7786" y="8288"/>
                  </a:cubicBezTo>
                  <a:lnTo>
                    <a:pt x="8285" y="9478"/>
                  </a:lnTo>
                  <a:lnTo>
                    <a:pt x="8285" y="9478"/>
                  </a:lnTo>
                  <a:cubicBezTo>
                    <a:pt x="5894" y="10790"/>
                    <a:pt x="3802" y="12036"/>
                    <a:pt x="2339" y="12967"/>
                  </a:cubicBezTo>
                  <a:cubicBezTo>
                    <a:pt x="1587" y="13451"/>
                    <a:pt x="1003" y="13835"/>
                    <a:pt x="602" y="14119"/>
                  </a:cubicBezTo>
                  <a:cubicBezTo>
                    <a:pt x="401" y="14253"/>
                    <a:pt x="251" y="14353"/>
                    <a:pt x="150" y="14437"/>
                  </a:cubicBezTo>
                  <a:cubicBezTo>
                    <a:pt x="100" y="14470"/>
                    <a:pt x="50" y="14504"/>
                    <a:pt x="0" y="14554"/>
                  </a:cubicBezTo>
                  <a:cubicBezTo>
                    <a:pt x="50" y="14520"/>
                    <a:pt x="117" y="14487"/>
                    <a:pt x="167" y="14454"/>
                  </a:cubicBezTo>
                  <a:lnTo>
                    <a:pt x="635" y="14153"/>
                  </a:lnTo>
                  <a:cubicBezTo>
                    <a:pt x="1036" y="13886"/>
                    <a:pt x="1638" y="13501"/>
                    <a:pt x="2373" y="13050"/>
                  </a:cubicBezTo>
                  <a:cubicBezTo>
                    <a:pt x="3860" y="12114"/>
                    <a:pt x="5965" y="10878"/>
                    <a:pt x="8388" y="9558"/>
                  </a:cubicBezTo>
                  <a:lnTo>
                    <a:pt x="8438" y="9541"/>
                  </a:lnTo>
                  <a:lnTo>
                    <a:pt x="8421" y="9491"/>
                  </a:lnTo>
                  <a:cubicBezTo>
                    <a:pt x="8254" y="9090"/>
                    <a:pt x="8070" y="8672"/>
                    <a:pt x="7903" y="8238"/>
                  </a:cubicBezTo>
                  <a:cubicBezTo>
                    <a:pt x="7318" y="6835"/>
                    <a:pt x="6750" y="5481"/>
                    <a:pt x="6132" y="4295"/>
                  </a:cubicBezTo>
                  <a:cubicBezTo>
                    <a:pt x="5614" y="3225"/>
                    <a:pt x="4963" y="2240"/>
                    <a:pt x="4177" y="1354"/>
                  </a:cubicBezTo>
                  <a:cubicBezTo>
                    <a:pt x="3860" y="1020"/>
                    <a:pt x="3509" y="736"/>
                    <a:pt x="3125" y="502"/>
                  </a:cubicBezTo>
                  <a:cubicBezTo>
                    <a:pt x="2824" y="318"/>
                    <a:pt x="2506" y="185"/>
                    <a:pt x="2172" y="101"/>
                  </a:cubicBezTo>
                  <a:cubicBezTo>
                    <a:pt x="1955" y="34"/>
                    <a:pt x="1738" y="17"/>
                    <a:pt x="15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301;p46"/>
          <p:cNvGrpSpPr/>
          <p:nvPr/>
        </p:nvGrpSpPr>
        <p:grpSpPr>
          <a:xfrm>
            <a:off x="0" y="1504950"/>
            <a:ext cx="1651082" cy="1187960"/>
            <a:chOff x="303700" y="238475"/>
            <a:chExt cx="6849825" cy="5217775"/>
          </a:xfrm>
        </p:grpSpPr>
        <p:sp>
          <p:nvSpPr>
            <p:cNvPr id="244" name="Google Shape;2302;p46"/>
            <p:cNvSpPr/>
            <p:nvPr/>
          </p:nvSpPr>
          <p:spPr>
            <a:xfrm>
              <a:off x="1082925" y="2507525"/>
              <a:ext cx="2946975" cy="2948725"/>
            </a:xfrm>
            <a:custGeom>
              <a:avLst/>
              <a:gdLst/>
              <a:ahLst/>
              <a:cxnLst/>
              <a:rect l="l" t="t" r="r" b="b"/>
              <a:pathLst>
                <a:path w="117879" h="117949" extrusionOk="0">
                  <a:moveTo>
                    <a:pt x="63315" y="1"/>
                  </a:moveTo>
                  <a:cubicBezTo>
                    <a:pt x="59699" y="1"/>
                    <a:pt x="56080" y="128"/>
                    <a:pt x="52465" y="380"/>
                  </a:cubicBezTo>
                  <a:cubicBezTo>
                    <a:pt x="52465" y="380"/>
                    <a:pt x="52094" y="365"/>
                    <a:pt x="51417" y="365"/>
                  </a:cubicBezTo>
                  <a:cubicBezTo>
                    <a:pt x="46330" y="365"/>
                    <a:pt x="23990" y="1209"/>
                    <a:pt x="12742" y="15598"/>
                  </a:cubicBezTo>
                  <a:lnTo>
                    <a:pt x="0" y="39019"/>
                  </a:lnTo>
                  <a:lnTo>
                    <a:pt x="25381" y="64452"/>
                  </a:lnTo>
                  <a:lnTo>
                    <a:pt x="38846" y="117949"/>
                  </a:lnTo>
                  <a:lnTo>
                    <a:pt x="117878" y="116349"/>
                  </a:lnTo>
                  <a:lnTo>
                    <a:pt x="114783" y="73583"/>
                  </a:lnTo>
                  <a:lnTo>
                    <a:pt x="111894" y="21118"/>
                  </a:lnTo>
                  <a:cubicBezTo>
                    <a:pt x="111894" y="21118"/>
                    <a:pt x="113648" y="6931"/>
                    <a:pt x="92239" y="2753"/>
                  </a:cubicBezTo>
                  <a:cubicBezTo>
                    <a:pt x="82695" y="912"/>
                    <a:pt x="73014" y="1"/>
                    <a:pt x="63315"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303;p46"/>
            <p:cNvSpPr/>
            <p:nvPr/>
          </p:nvSpPr>
          <p:spPr>
            <a:xfrm>
              <a:off x="303700" y="3192800"/>
              <a:ext cx="2588675" cy="2223525"/>
            </a:xfrm>
            <a:custGeom>
              <a:avLst/>
              <a:gdLst/>
              <a:ahLst/>
              <a:cxnLst/>
              <a:rect l="l" t="t" r="r" b="b"/>
              <a:pathLst>
                <a:path w="103547" h="88941" extrusionOk="0">
                  <a:moveTo>
                    <a:pt x="37514" y="1"/>
                  </a:moveTo>
                  <a:lnTo>
                    <a:pt x="7232" y="56077"/>
                  </a:lnTo>
                  <a:cubicBezTo>
                    <a:pt x="0" y="71361"/>
                    <a:pt x="11177" y="88940"/>
                    <a:pt x="28037" y="88940"/>
                  </a:cubicBezTo>
                  <a:cubicBezTo>
                    <a:pt x="28135" y="88940"/>
                    <a:pt x="28233" y="88940"/>
                    <a:pt x="28332" y="88938"/>
                  </a:cubicBezTo>
                  <a:lnTo>
                    <a:pt x="99059" y="88061"/>
                  </a:lnTo>
                  <a:lnTo>
                    <a:pt x="103547" y="58656"/>
                  </a:lnTo>
                  <a:lnTo>
                    <a:pt x="46284" y="57625"/>
                  </a:lnTo>
                  <a:lnTo>
                    <a:pt x="65062" y="18624"/>
                  </a:lnTo>
                  <a:lnTo>
                    <a:pt x="37514"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304;p46"/>
            <p:cNvSpPr/>
            <p:nvPr/>
          </p:nvSpPr>
          <p:spPr>
            <a:xfrm>
              <a:off x="3817075" y="2821375"/>
              <a:ext cx="1419975" cy="2246675"/>
            </a:xfrm>
            <a:custGeom>
              <a:avLst/>
              <a:gdLst/>
              <a:ahLst/>
              <a:cxnLst/>
              <a:rect l="l" t="t" r="r" b="b"/>
              <a:pathLst>
                <a:path w="56799" h="89867" extrusionOk="0">
                  <a:moveTo>
                    <a:pt x="0" y="1"/>
                  </a:moveTo>
                  <a:lnTo>
                    <a:pt x="0" y="1"/>
                  </a:lnTo>
                  <a:cubicBezTo>
                    <a:pt x="0" y="2"/>
                    <a:pt x="5059" y="59344"/>
                    <a:pt x="4356" y="59344"/>
                  </a:cubicBezTo>
                  <a:cubicBezTo>
                    <a:pt x="4349" y="59344"/>
                    <a:pt x="4342" y="59338"/>
                    <a:pt x="4334" y="59327"/>
                  </a:cubicBezTo>
                  <a:cubicBezTo>
                    <a:pt x="4329" y="59319"/>
                    <a:pt x="4326" y="59316"/>
                    <a:pt x="4326" y="59316"/>
                  </a:cubicBezTo>
                  <a:lnTo>
                    <a:pt x="4326" y="59316"/>
                  </a:lnTo>
                  <a:cubicBezTo>
                    <a:pt x="4288" y="59316"/>
                    <a:pt x="23679" y="89867"/>
                    <a:pt x="23679" y="89867"/>
                  </a:cubicBezTo>
                  <a:lnTo>
                    <a:pt x="56798" y="87700"/>
                  </a:lnTo>
                  <a:lnTo>
                    <a:pt x="0"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305;p46"/>
            <p:cNvSpPr/>
            <p:nvPr/>
          </p:nvSpPr>
          <p:spPr>
            <a:xfrm>
              <a:off x="1660700" y="2777525"/>
              <a:ext cx="317275" cy="1007275"/>
            </a:xfrm>
            <a:custGeom>
              <a:avLst/>
              <a:gdLst/>
              <a:ahLst/>
              <a:cxnLst/>
              <a:rect l="l" t="t" r="r" b="b"/>
              <a:pathLst>
                <a:path w="12691" h="40291" extrusionOk="0">
                  <a:moveTo>
                    <a:pt x="0" y="1"/>
                  </a:moveTo>
                  <a:cubicBezTo>
                    <a:pt x="413" y="413"/>
                    <a:pt x="877" y="774"/>
                    <a:pt x="1342" y="1135"/>
                  </a:cubicBezTo>
                  <a:cubicBezTo>
                    <a:pt x="2580" y="2167"/>
                    <a:pt x="3715" y="3302"/>
                    <a:pt x="4798" y="4489"/>
                  </a:cubicBezTo>
                  <a:cubicBezTo>
                    <a:pt x="6397" y="6191"/>
                    <a:pt x="7790" y="8100"/>
                    <a:pt x="8977" y="10163"/>
                  </a:cubicBezTo>
                  <a:cubicBezTo>
                    <a:pt x="10473" y="12640"/>
                    <a:pt x="11453" y="15374"/>
                    <a:pt x="11917" y="18211"/>
                  </a:cubicBezTo>
                  <a:cubicBezTo>
                    <a:pt x="12278" y="21100"/>
                    <a:pt x="12227" y="23989"/>
                    <a:pt x="11917" y="26878"/>
                  </a:cubicBezTo>
                  <a:cubicBezTo>
                    <a:pt x="11608" y="29509"/>
                    <a:pt x="11195" y="31882"/>
                    <a:pt x="10782" y="33842"/>
                  </a:cubicBezTo>
                  <a:cubicBezTo>
                    <a:pt x="10370" y="35854"/>
                    <a:pt x="10008" y="37453"/>
                    <a:pt x="9750" y="38537"/>
                  </a:cubicBezTo>
                  <a:cubicBezTo>
                    <a:pt x="9596" y="39053"/>
                    <a:pt x="9544" y="39465"/>
                    <a:pt x="9441" y="39826"/>
                  </a:cubicBezTo>
                  <a:cubicBezTo>
                    <a:pt x="9389" y="39981"/>
                    <a:pt x="9389" y="40136"/>
                    <a:pt x="9338" y="40291"/>
                  </a:cubicBezTo>
                  <a:cubicBezTo>
                    <a:pt x="9441" y="40136"/>
                    <a:pt x="9493" y="39981"/>
                    <a:pt x="9544" y="39826"/>
                  </a:cubicBezTo>
                  <a:cubicBezTo>
                    <a:pt x="9596" y="39568"/>
                    <a:pt x="9750" y="39156"/>
                    <a:pt x="9905" y="38588"/>
                  </a:cubicBezTo>
                  <a:cubicBezTo>
                    <a:pt x="10215" y="37505"/>
                    <a:pt x="10627" y="35906"/>
                    <a:pt x="11092" y="33945"/>
                  </a:cubicBezTo>
                  <a:cubicBezTo>
                    <a:pt x="11608" y="31624"/>
                    <a:pt x="12020" y="29251"/>
                    <a:pt x="12278" y="26878"/>
                  </a:cubicBezTo>
                  <a:cubicBezTo>
                    <a:pt x="12691" y="23989"/>
                    <a:pt x="12691" y="21048"/>
                    <a:pt x="12381" y="18159"/>
                  </a:cubicBezTo>
                  <a:cubicBezTo>
                    <a:pt x="11917" y="15219"/>
                    <a:pt x="10885" y="12433"/>
                    <a:pt x="9338" y="9957"/>
                  </a:cubicBezTo>
                  <a:cubicBezTo>
                    <a:pt x="8100" y="7894"/>
                    <a:pt x="6655" y="5985"/>
                    <a:pt x="5004" y="4231"/>
                  </a:cubicBezTo>
                  <a:cubicBezTo>
                    <a:pt x="3921" y="3096"/>
                    <a:pt x="2735" y="2012"/>
                    <a:pt x="1445" y="981"/>
                  </a:cubicBezTo>
                  <a:cubicBezTo>
                    <a:pt x="1032" y="620"/>
                    <a:pt x="619" y="413"/>
                    <a:pt x="413" y="207"/>
                  </a:cubicBezTo>
                  <a:cubicBezTo>
                    <a:pt x="310" y="104"/>
                    <a:pt x="155" y="5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306;p46"/>
            <p:cNvSpPr/>
            <p:nvPr/>
          </p:nvSpPr>
          <p:spPr>
            <a:xfrm>
              <a:off x="1458225" y="3859575"/>
              <a:ext cx="379175" cy="773850"/>
            </a:xfrm>
            <a:custGeom>
              <a:avLst/>
              <a:gdLst/>
              <a:ahLst/>
              <a:cxnLst/>
              <a:rect l="l" t="t" r="r" b="b"/>
              <a:pathLst>
                <a:path w="15167" h="30954" extrusionOk="0">
                  <a:moveTo>
                    <a:pt x="15167" y="1"/>
                  </a:moveTo>
                  <a:cubicBezTo>
                    <a:pt x="14961" y="413"/>
                    <a:pt x="14703" y="775"/>
                    <a:pt x="14548" y="1187"/>
                  </a:cubicBezTo>
                  <a:cubicBezTo>
                    <a:pt x="14135" y="2064"/>
                    <a:pt x="13568" y="3199"/>
                    <a:pt x="12949" y="4541"/>
                  </a:cubicBezTo>
                  <a:cubicBezTo>
                    <a:pt x="11556" y="7429"/>
                    <a:pt x="9647" y="11247"/>
                    <a:pt x="7635" y="15529"/>
                  </a:cubicBezTo>
                  <a:lnTo>
                    <a:pt x="2167" y="26414"/>
                  </a:lnTo>
                  <a:lnTo>
                    <a:pt x="516" y="29715"/>
                  </a:lnTo>
                  <a:cubicBezTo>
                    <a:pt x="310" y="30128"/>
                    <a:pt x="155" y="30541"/>
                    <a:pt x="0" y="30954"/>
                  </a:cubicBezTo>
                  <a:cubicBezTo>
                    <a:pt x="258" y="30592"/>
                    <a:pt x="464" y="30231"/>
                    <a:pt x="671" y="29819"/>
                  </a:cubicBezTo>
                  <a:cubicBezTo>
                    <a:pt x="1135" y="29045"/>
                    <a:pt x="1702" y="27961"/>
                    <a:pt x="2476" y="26569"/>
                  </a:cubicBezTo>
                  <a:cubicBezTo>
                    <a:pt x="3921" y="23834"/>
                    <a:pt x="5881" y="19965"/>
                    <a:pt x="7996" y="15684"/>
                  </a:cubicBezTo>
                  <a:cubicBezTo>
                    <a:pt x="10111" y="11402"/>
                    <a:pt x="11917" y="7533"/>
                    <a:pt x="13207" y="4644"/>
                  </a:cubicBezTo>
                  <a:cubicBezTo>
                    <a:pt x="13826" y="3251"/>
                    <a:pt x="14342" y="2064"/>
                    <a:pt x="14703" y="1290"/>
                  </a:cubicBezTo>
                  <a:cubicBezTo>
                    <a:pt x="14909" y="878"/>
                    <a:pt x="15064" y="465"/>
                    <a:pt x="151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307;p46"/>
            <p:cNvSpPr/>
            <p:nvPr/>
          </p:nvSpPr>
          <p:spPr>
            <a:xfrm>
              <a:off x="1057125" y="4624375"/>
              <a:ext cx="1819775" cy="769975"/>
            </a:xfrm>
            <a:custGeom>
              <a:avLst/>
              <a:gdLst/>
              <a:ahLst/>
              <a:cxnLst/>
              <a:rect l="l" t="t" r="r" b="b"/>
              <a:pathLst>
                <a:path w="72791" h="30799" extrusionOk="0">
                  <a:moveTo>
                    <a:pt x="51691" y="0"/>
                  </a:moveTo>
                  <a:lnTo>
                    <a:pt x="15116" y="52"/>
                  </a:lnTo>
                  <a:cubicBezTo>
                    <a:pt x="10473" y="104"/>
                    <a:pt x="6707" y="104"/>
                    <a:pt x="4024" y="155"/>
                  </a:cubicBezTo>
                  <a:lnTo>
                    <a:pt x="1032" y="155"/>
                  </a:lnTo>
                  <a:lnTo>
                    <a:pt x="258" y="207"/>
                  </a:lnTo>
                  <a:lnTo>
                    <a:pt x="0" y="207"/>
                  </a:lnTo>
                  <a:cubicBezTo>
                    <a:pt x="52" y="258"/>
                    <a:pt x="155" y="258"/>
                    <a:pt x="258" y="258"/>
                  </a:cubicBezTo>
                  <a:lnTo>
                    <a:pt x="1032" y="258"/>
                  </a:lnTo>
                  <a:cubicBezTo>
                    <a:pt x="1754" y="258"/>
                    <a:pt x="2734" y="310"/>
                    <a:pt x="4024" y="310"/>
                  </a:cubicBezTo>
                  <a:cubicBezTo>
                    <a:pt x="6707" y="310"/>
                    <a:pt x="10473" y="362"/>
                    <a:pt x="15116" y="362"/>
                  </a:cubicBezTo>
                  <a:cubicBezTo>
                    <a:pt x="24504" y="413"/>
                    <a:pt x="37401" y="413"/>
                    <a:pt x="51691" y="413"/>
                  </a:cubicBezTo>
                  <a:lnTo>
                    <a:pt x="72354" y="413"/>
                  </a:lnTo>
                  <a:cubicBezTo>
                    <a:pt x="71333" y="9300"/>
                    <a:pt x="70465" y="16860"/>
                    <a:pt x="69850" y="22286"/>
                  </a:cubicBezTo>
                  <a:cubicBezTo>
                    <a:pt x="69541" y="24917"/>
                    <a:pt x="69283" y="27084"/>
                    <a:pt x="69128" y="28580"/>
                  </a:cubicBezTo>
                  <a:cubicBezTo>
                    <a:pt x="69076" y="29251"/>
                    <a:pt x="69025" y="29818"/>
                    <a:pt x="68973" y="30231"/>
                  </a:cubicBezTo>
                  <a:cubicBezTo>
                    <a:pt x="68973" y="30386"/>
                    <a:pt x="68973" y="30540"/>
                    <a:pt x="68922" y="30644"/>
                  </a:cubicBezTo>
                  <a:cubicBezTo>
                    <a:pt x="68922" y="30695"/>
                    <a:pt x="68922" y="30747"/>
                    <a:pt x="68922" y="30798"/>
                  </a:cubicBezTo>
                  <a:cubicBezTo>
                    <a:pt x="68973" y="30747"/>
                    <a:pt x="68973" y="30695"/>
                    <a:pt x="68973" y="30644"/>
                  </a:cubicBezTo>
                  <a:cubicBezTo>
                    <a:pt x="68973" y="30540"/>
                    <a:pt x="69025" y="30386"/>
                    <a:pt x="69025" y="30231"/>
                  </a:cubicBezTo>
                  <a:cubicBezTo>
                    <a:pt x="69076" y="29818"/>
                    <a:pt x="69180" y="29302"/>
                    <a:pt x="69283" y="28580"/>
                  </a:cubicBezTo>
                  <a:cubicBezTo>
                    <a:pt x="69437" y="27084"/>
                    <a:pt x="69747" y="24969"/>
                    <a:pt x="70057" y="22286"/>
                  </a:cubicBezTo>
                  <a:cubicBezTo>
                    <a:pt x="70727" y="16870"/>
                    <a:pt x="71656" y="9235"/>
                    <a:pt x="72791" y="258"/>
                  </a:cubicBezTo>
                  <a:lnTo>
                    <a:pt x="727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308;p46"/>
            <p:cNvSpPr/>
            <p:nvPr/>
          </p:nvSpPr>
          <p:spPr>
            <a:xfrm>
              <a:off x="1182225" y="4402550"/>
              <a:ext cx="290200" cy="246350"/>
            </a:xfrm>
            <a:custGeom>
              <a:avLst/>
              <a:gdLst/>
              <a:ahLst/>
              <a:cxnLst/>
              <a:rect l="l" t="t" r="r" b="b"/>
              <a:pathLst>
                <a:path w="11608" h="9854" extrusionOk="0">
                  <a:moveTo>
                    <a:pt x="0" y="0"/>
                  </a:moveTo>
                  <a:cubicBezTo>
                    <a:pt x="619" y="413"/>
                    <a:pt x="1290" y="774"/>
                    <a:pt x="1961" y="1135"/>
                  </a:cubicBezTo>
                  <a:cubicBezTo>
                    <a:pt x="3560" y="2012"/>
                    <a:pt x="5056" y="3044"/>
                    <a:pt x="6449" y="4179"/>
                  </a:cubicBezTo>
                  <a:cubicBezTo>
                    <a:pt x="7790" y="5365"/>
                    <a:pt x="9080" y="6655"/>
                    <a:pt x="10215" y="8048"/>
                  </a:cubicBezTo>
                  <a:cubicBezTo>
                    <a:pt x="10627" y="8667"/>
                    <a:pt x="11143" y="9286"/>
                    <a:pt x="11608" y="9854"/>
                  </a:cubicBezTo>
                  <a:cubicBezTo>
                    <a:pt x="11350" y="9131"/>
                    <a:pt x="10937" y="8461"/>
                    <a:pt x="10473" y="7893"/>
                  </a:cubicBezTo>
                  <a:cubicBezTo>
                    <a:pt x="8306" y="4901"/>
                    <a:pt x="5417" y="2477"/>
                    <a:pt x="2115" y="826"/>
                  </a:cubicBezTo>
                  <a:cubicBezTo>
                    <a:pt x="1445" y="465"/>
                    <a:pt x="723" y="20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309;p46"/>
            <p:cNvSpPr/>
            <p:nvPr/>
          </p:nvSpPr>
          <p:spPr>
            <a:xfrm>
              <a:off x="3871225" y="2989025"/>
              <a:ext cx="110950" cy="1797875"/>
            </a:xfrm>
            <a:custGeom>
              <a:avLst/>
              <a:gdLst/>
              <a:ahLst/>
              <a:cxnLst/>
              <a:rect l="l" t="t" r="r" b="b"/>
              <a:pathLst>
                <a:path w="4438" h="71915" extrusionOk="0">
                  <a:moveTo>
                    <a:pt x="53" y="1"/>
                  </a:moveTo>
                  <a:cubicBezTo>
                    <a:pt x="1" y="207"/>
                    <a:pt x="1" y="465"/>
                    <a:pt x="1" y="723"/>
                  </a:cubicBezTo>
                  <a:cubicBezTo>
                    <a:pt x="1" y="1239"/>
                    <a:pt x="53" y="1910"/>
                    <a:pt x="53" y="2787"/>
                  </a:cubicBezTo>
                  <a:cubicBezTo>
                    <a:pt x="104" y="4644"/>
                    <a:pt x="156" y="7275"/>
                    <a:pt x="259" y="10525"/>
                  </a:cubicBezTo>
                  <a:cubicBezTo>
                    <a:pt x="517" y="17077"/>
                    <a:pt x="930" y="26053"/>
                    <a:pt x="1497" y="36009"/>
                  </a:cubicBezTo>
                  <a:cubicBezTo>
                    <a:pt x="2116" y="45914"/>
                    <a:pt x="2787" y="54942"/>
                    <a:pt x="3354" y="61442"/>
                  </a:cubicBezTo>
                  <a:cubicBezTo>
                    <a:pt x="3612" y="64692"/>
                    <a:pt x="3870" y="67323"/>
                    <a:pt x="4076" y="69129"/>
                  </a:cubicBezTo>
                  <a:cubicBezTo>
                    <a:pt x="4180" y="70006"/>
                    <a:pt x="4231" y="70676"/>
                    <a:pt x="4334" y="71192"/>
                  </a:cubicBezTo>
                  <a:cubicBezTo>
                    <a:pt x="4334" y="71450"/>
                    <a:pt x="4386" y="71708"/>
                    <a:pt x="4437" y="71914"/>
                  </a:cubicBezTo>
                  <a:cubicBezTo>
                    <a:pt x="4437" y="71708"/>
                    <a:pt x="4437" y="71450"/>
                    <a:pt x="4386" y="71192"/>
                  </a:cubicBezTo>
                  <a:cubicBezTo>
                    <a:pt x="4386" y="70676"/>
                    <a:pt x="4334" y="70006"/>
                    <a:pt x="4231" y="69129"/>
                  </a:cubicBezTo>
                  <a:cubicBezTo>
                    <a:pt x="4128" y="67220"/>
                    <a:pt x="3922" y="64641"/>
                    <a:pt x="3664" y="61391"/>
                  </a:cubicBezTo>
                  <a:cubicBezTo>
                    <a:pt x="3148" y="54890"/>
                    <a:pt x="2529" y="45914"/>
                    <a:pt x="1961" y="35958"/>
                  </a:cubicBezTo>
                  <a:cubicBezTo>
                    <a:pt x="1342" y="26053"/>
                    <a:pt x="930" y="17025"/>
                    <a:pt x="568" y="10525"/>
                  </a:cubicBezTo>
                  <a:cubicBezTo>
                    <a:pt x="414" y="7275"/>
                    <a:pt x="310" y="4644"/>
                    <a:pt x="207" y="2787"/>
                  </a:cubicBezTo>
                  <a:cubicBezTo>
                    <a:pt x="156" y="1910"/>
                    <a:pt x="104" y="1239"/>
                    <a:pt x="104" y="723"/>
                  </a:cubicBezTo>
                  <a:cubicBezTo>
                    <a:pt x="104" y="465"/>
                    <a:pt x="53" y="207"/>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310;p46"/>
            <p:cNvSpPr/>
            <p:nvPr/>
          </p:nvSpPr>
          <p:spPr>
            <a:xfrm>
              <a:off x="2175275" y="3026450"/>
              <a:ext cx="287650" cy="568775"/>
            </a:xfrm>
            <a:custGeom>
              <a:avLst/>
              <a:gdLst/>
              <a:ahLst/>
              <a:cxnLst/>
              <a:rect l="l" t="t" r="r" b="b"/>
              <a:pathLst>
                <a:path w="11506" h="22751" extrusionOk="0">
                  <a:moveTo>
                    <a:pt x="2477" y="0"/>
                  </a:moveTo>
                  <a:lnTo>
                    <a:pt x="2477" y="0"/>
                  </a:lnTo>
                  <a:cubicBezTo>
                    <a:pt x="2374" y="361"/>
                    <a:pt x="2322" y="722"/>
                    <a:pt x="2271" y="1135"/>
                  </a:cubicBezTo>
                  <a:cubicBezTo>
                    <a:pt x="2116" y="1909"/>
                    <a:pt x="1961" y="2941"/>
                    <a:pt x="1755" y="4230"/>
                  </a:cubicBezTo>
                  <a:cubicBezTo>
                    <a:pt x="1342" y="6964"/>
                    <a:pt x="775" y="10730"/>
                    <a:pt x="104" y="15115"/>
                  </a:cubicBezTo>
                  <a:lnTo>
                    <a:pt x="1" y="15580"/>
                  </a:lnTo>
                  <a:lnTo>
                    <a:pt x="414" y="15322"/>
                  </a:lnTo>
                  <a:cubicBezTo>
                    <a:pt x="2116" y="14084"/>
                    <a:pt x="3973" y="12794"/>
                    <a:pt x="5934" y="11453"/>
                  </a:cubicBezTo>
                  <a:cubicBezTo>
                    <a:pt x="7705" y="10208"/>
                    <a:pt x="9388" y="9007"/>
                    <a:pt x="10982" y="7933"/>
                  </a:cubicBezTo>
                  <a:lnTo>
                    <a:pt x="10982" y="7933"/>
                  </a:lnTo>
                  <a:cubicBezTo>
                    <a:pt x="10438" y="12125"/>
                    <a:pt x="9945" y="15728"/>
                    <a:pt x="9596" y="18417"/>
                  </a:cubicBezTo>
                  <a:cubicBezTo>
                    <a:pt x="9442" y="19707"/>
                    <a:pt x="9287" y="20790"/>
                    <a:pt x="9184" y="21615"/>
                  </a:cubicBezTo>
                  <a:cubicBezTo>
                    <a:pt x="9132" y="21976"/>
                    <a:pt x="9080" y="22338"/>
                    <a:pt x="9132" y="22750"/>
                  </a:cubicBezTo>
                  <a:cubicBezTo>
                    <a:pt x="9235" y="22389"/>
                    <a:pt x="9287" y="21976"/>
                    <a:pt x="9338" y="21615"/>
                  </a:cubicBezTo>
                  <a:cubicBezTo>
                    <a:pt x="9442" y="20790"/>
                    <a:pt x="9648" y="19758"/>
                    <a:pt x="9854" y="18468"/>
                  </a:cubicBezTo>
                  <a:cubicBezTo>
                    <a:pt x="10267" y="15683"/>
                    <a:pt x="10783" y="11917"/>
                    <a:pt x="11453" y="7532"/>
                  </a:cubicBezTo>
                  <a:lnTo>
                    <a:pt x="11505" y="7068"/>
                  </a:lnTo>
                  <a:lnTo>
                    <a:pt x="11505" y="7068"/>
                  </a:lnTo>
                  <a:lnTo>
                    <a:pt x="11144" y="7325"/>
                  </a:lnTo>
                  <a:cubicBezTo>
                    <a:pt x="9442" y="8512"/>
                    <a:pt x="7584" y="9802"/>
                    <a:pt x="5676" y="11091"/>
                  </a:cubicBezTo>
                  <a:lnTo>
                    <a:pt x="582" y="14661"/>
                  </a:lnTo>
                  <a:lnTo>
                    <a:pt x="582" y="14661"/>
                  </a:lnTo>
                  <a:cubicBezTo>
                    <a:pt x="1124" y="10492"/>
                    <a:pt x="1616" y="6910"/>
                    <a:pt x="2013" y="4282"/>
                  </a:cubicBezTo>
                  <a:cubicBezTo>
                    <a:pt x="2168" y="2992"/>
                    <a:pt x="2322" y="1909"/>
                    <a:pt x="2426" y="1135"/>
                  </a:cubicBezTo>
                  <a:cubicBezTo>
                    <a:pt x="2477" y="774"/>
                    <a:pt x="2477" y="361"/>
                    <a:pt x="247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311;p46"/>
            <p:cNvSpPr/>
            <p:nvPr/>
          </p:nvSpPr>
          <p:spPr>
            <a:xfrm>
              <a:off x="2649900" y="3382400"/>
              <a:ext cx="542975" cy="358550"/>
            </a:xfrm>
            <a:custGeom>
              <a:avLst/>
              <a:gdLst/>
              <a:ahLst/>
              <a:cxnLst/>
              <a:rect l="l" t="t" r="r" b="b"/>
              <a:pathLst>
                <a:path w="21719" h="14342" extrusionOk="0">
                  <a:moveTo>
                    <a:pt x="11195" y="0"/>
                  </a:moveTo>
                  <a:lnTo>
                    <a:pt x="11143" y="516"/>
                  </a:lnTo>
                  <a:cubicBezTo>
                    <a:pt x="10937" y="2580"/>
                    <a:pt x="10782" y="4798"/>
                    <a:pt x="10576" y="7119"/>
                  </a:cubicBezTo>
                  <a:cubicBezTo>
                    <a:pt x="10386" y="9257"/>
                    <a:pt x="10196" y="11350"/>
                    <a:pt x="10046" y="13320"/>
                  </a:cubicBezTo>
                  <a:lnTo>
                    <a:pt x="10046" y="13320"/>
                  </a:lnTo>
                  <a:cubicBezTo>
                    <a:pt x="7195" y="10220"/>
                    <a:pt x="4780" y="7561"/>
                    <a:pt x="2941" y="5572"/>
                  </a:cubicBezTo>
                  <a:cubicBezTo>
                    <a:pt x="2064" y="4592"/>
                    <a:pt x="1342" y="3818"/>
                    <a:pt x="774" y="3250"/>
                  </a:cubicBezTo>
                  <a:cubicBezTo>
                    <a:pt x="568" y="2941"/>
                    <a:pt x="258" y="2683"/>
                    <a:pt x="0" y="2425"/>
                  </a:cubicBezTo>
                  <a:lnTo>
                    <a:pt x="0" y="2425"/>
                  </a:lnTo>
                  <a:cubicBezTo>
                    <a:pt x="207" y="2786"/>
                    <a:pt x="413" y="3044"/>
                    <a:pt x="671" y="3353"/>
                  </a:cubicBezTo>
                  <a:cubicBezTo>
                    <a:pt x="1238" y="3973"/>
                    <a:pt x="1909" y="4746"/>
                    <a:pt x="2786" y="5727"/>
                  </a:cubicBezTo>
                  <a:cubicBezTo>
                    <a:pt x="4592" y="7842"/>
                    <a:pt x="7119" y="10679"/>
                    <a:pt x="10060" y="13981"/>
                  </a:cubicBezTo>
                  <a:lnTo>
                    <a:pt x="10369" y="14342"/>
                  </a:lnTo>
                  <a:lnTo>
                    <a:pt x="10421" y="13826"/>
                  </a:lnTo>
                  <a:cubicBezTo>
                    <a:pt x="10627" y="11762"/>
                    <a:pt x="10782" y="9492"/>
                    <a:pt x="10988" y="7119"/>
                  </a:cubicBezTo>
                  <a:cubicBezTo>
                    <a:pt x="11178" y="4986"/>
                    <a:pt x="11368" y="2939"/>
                    <a:pt x="11517" y="1020"/>
                  </a:cubicBezTo>
                  <a:lnTo>
                    <a:pt x="11517" y="1020"/>
                  </a:lnTo>
                  <a:lnTo>
                    <a:pt x="18675" y="8770"/>
                  </a:lnTo>
                  <a:cubicBezTo>
                    <a:pt x="19604" y="9750"/>
                    <a:pt x="20326" y="10524"/>
                    <a:pt x="20893" y="11092"/>
                  </a:cubicBezTo>
                  <a:cubicBezTo>
                    <a:pt x="21151" y="11401"/>
                    <a:pt x="21409" y="11659"/>
                    <a:pt x="21719" y="11917"/>
                  </a:cubicBezTo>
                  <a:cubicBezTo>
                    <a:pt x="21512" y="11608"/>
                    <a:pt x="21254" y="11298"/>
                    <a:pt x="20996" y="10988"/>
                  </a:cubicBezTo>
                  <a:cubicBezTo>
                    <a:pt x="20429" y="10421"/>
                    <a:pt x="19758" y="9596"/>
                    <a:pt x="18881" y="8615"/>
                  </a:cubicBezTo>
                  <a:cubicBezTo>
                    <a:pt x="17024" y="6500"/>
                    <a:pt x="14445" y="3663"/>
                    <a:pt x="11504" y="361"/>
                  </a:cubicBezTo>
                  <a:lnTo>
                    <a:pt x="1119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312;p46"/>
            <p:cNvSpPr/>
            <p:nvPr/>
          </p:nvSpPr>
          <p:spPr>
            <a:xfrm>
              <a:off x="3368250" y="3651950"/>
              <a:ext cx="350825" cy="584250"/>
            </a:xfrm>
            <a:custGeom>
              <a:avLst/>
              <a:gdLst/>
              <a:ahLst/>
              <a:cxnLst/>
              <a:rect l="l" t="t" r="r" b="b"/>
              <a:pathLst>
                <a:path w="14033" h="23370" extrusionOk="0">
                  <a:moveTo>
                    <a:pt x="8874" y="0"/>
                  </a:moveTo>
                  <a:lnTo>
                    <a:pt x="8874" y="0"/>
                  </a:lnTo>
                  <a:cubicBezTo>
                    <a:pt x="8616" y="258"/>
                    <a:pt x="8358" y="568"/>
                    <a:pt x="8152" y="929"/>
                  </a:cubicBezTo>
                  <a:lnTo>
                    <a:pt x="6398" y="3560"/>
                  </a:lnTo>
                  <a:cubicBezTo>
                    <a:pt x="4850" y="5881"/>
                    <a:pt x="2735" y="9080"/>
                    <a:pt x="259" y="12794"/>
                  </a:cubicBezTo>
                  <a:lnTo>
                    <a:pt x="1" y="13155"/>
                  </a:lnTo>
                  <a:lnTo>
                    <a:pt x="465" y="13103"/>
                  </a:lnTo>
                  <a:lnTo>
                    <a:pt x="7017" y="11969"/>
                  </a:lnTo>
                  <a:lnTo>
                    <a:pt x="13160" y="10913"/>
                  </a:lnTo>
                  <a:lnTo>
                    <a:pt x="13160" y="10913"/>
                  </a:lnTo>
                  <a:lnTo>
                    <a:pt x="7429" y="19707"/>
                  </a:lnTo>
                  <a:lnTo>
                    <a:pt x="5727" y="22389"/>
                  </a:lnTo>
                  <a:cubicBezTo>
                    <a:pt x="5521" y="22699"/>
                    <a:pt x="5314" y="23060"/>
                    <a:pt x="5159" y="23369"/>
                  </a:cubicBezTo>
                  <a:cubicBezTo>
                    <a:pt x="5417" y="23112"/>
                    <a:pt x="5624" y="22802"/>
                    <a:pt x="5830" y="22492"/>
                  </a:cubicBezTo>
                  <a:cubicBezTo>
                    <a:pt x="6294" y="21822"/>
                    <a:pt x="6913" y="20945"/>
                    <a:pt x="7636" y="19861"/>
                  </a:cubicBezTo>
                  <a:lnTo>
                    <a:pt x="13775" y="10730"/>
                  </a:lnTo>
                  <a:lnTo>
                    <a:pt x="14033" y="10369"/>
                  </a:lnTo>
                  <a:lnTo>
                    <a:pt x="13568" y="10421"/>
                  </a:lnTo>
                  <a:lnTo>
                    <a:pt x="6913" y="11556"/>
                  </a:lnTo>
                  <a:lnTo>
                    <a:pt x="868" y="12611"/>
                  </a:lnTo>
                  <a:lnTo>
                    <a:pt x="868" y="12611"/>
                  </a:lnTo>
                  <a:cubicBezTo>
                    <a:pt x="3137" y="9059"/>
                    <a:pt x="5111" y="5955"/>
                    <a:pt x="6604" y="3714"/>
                  </a:cubicBezTo>
                  <a:lnTo>
                    <a:pt x="8306" y="980"/>
                  </a:lnTo>
                  <a:cubicBezTo>
                    <a:pt x="8513" y="671"/>
                    <a:pt x="8719" y="361"/>
                    <a:pt x="88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313;p46"/>
            <p:cNvSpPr/>
            <p:nvPr/>
          </p:nvSpPr>
          <p:spPr>
            <a:xfrm>
              <a:off x="2839475" y="4058200"/>
              <a:ext cx="350825" cy="585550"/>
            </a:xfrm>
            <a:custGeom>
              <a:avLst/>
              <a:gdLst/>
              <a:ahLst/>
              <a:cxnLst/>
              <a:rect l="l" t="t" r="r" b="b"/>
              <a:pathLst>
                <a:path w="14033" h="23422" extrusionOk="0">
                  <a:moveTo>
                    <a:pt x="8874" y="0"/>
                  </a:moveTo>
                  <a:cubicBezTo>
                    <a:pt x="8616" y="310"/>
                    <a:pt x="8409" y="619"/>
                    <a:pt x="8203" y="929"/>
                  </a:cubicBezTo>
                  <a:lnTo>
                    <a:pt x="6398" y="3560"/>
                  </a:lnTo>
                  <a:cubicBezTo>
                    <a:pt x="4850" y="5881"/>
                    <a:pt x="2735" y="9080"/>
                    <a:pt x="259" y="12794"/>
                  </a:cubicBezTo>
                  <a:lnTo>
                    <a:pt x="1" y="13155"/>
                  </a:lnTo>
                  <a:lnTo>
                    <a:pt x="465" y="13104"/>
                  </a:lnTo>
                  <a:lnTo>
                    <a:pt x="7017" y="11969"/>
                  </a:lnTo>
                  <a:lnTo>
                    <a:pt x="13210" y="10913"/>
                  </a:lnTo>
                  <a:lnTo>
                    <a:pt x="13210" y="10913"/>
                  </a:lnTo>
                  <a:lnTo>
                    <a:pt x="7429" y="19707"/>
                  </a:lnTo>
                  <a:cubicBezTo>
                    <a:pt x="6759" y="20842"/>
                    <a:pt x="6191" y="21719"/>
                    <a:pt x="5727" y="22389"/>
                  </a:cubicBezTo>
                  <a:cubicBezTo>
                    <a:pt x="5521" y="22699"/>
                    <a:pt x="5314" y="23060"/>
                    <a:pt x="5159" y="23421"/>
                  </a:cubicBezTo>
                  <a:cubicBezTo>
                    <a:pt x="5417" y="23112"/>
                    <a:pt x="5675" y="22802"/>
                    <a:pt x="5882" y="22493"/>
                  </a:cubicBezTo>
                  <a:cubicBezTo>
                    <a:pt x="6294" y="21822"/>
                    <a:pt x="6913" y="20945"/>
                    <a:pt x="7636" y="19862"/>
                  </a:cubicBezTo>
                  <a:lnTo>
                    <a:pt x="13775" y="10731"/>
                  </a:lnTo>
                  <a:lnTo>
                    <a:pt x="14033" y="10369"/>
                  </a:lnTo>
                  <a:lnTo>
                    <a:pt x="13568" y="10421"/>
                  </a:lnTo>
                  <a:lnTo>
                    <a:pt x="6965" y="11556"/>
                  </a:lnTo>
                  <a:lnTo>
                    <a:pt x="874" y="12611"/>
                  </a:lnTo>
                  <a:lnTo>
                    <a:pt x="874" y="12611"/>
                  </a:lnTo>
                  <a:cubicBezTo>
                    <a:pt x="3189" y="9063"/>
                    <a:pt x="5160" y="6004"/>
                    <a:pt x="6604" y="3715"/>
                  </a:cubicBezTo>
                  <a:lnTo>
                    <a:pt x="8306" y="981"/>
                  </a:lnTo>
                  <a:cubicBezTo>
                    <a:pt x="8513" y="671"/>
                    <a:pt x="8719" y="361"/>
                    <a:pt x="88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314;p46"/>
            <p:cNvSpPr/>
            <p:nvPr/>
          </p:nvSpPr>
          <p:spPr>
            <a:xfrm>
              <a:off x="3980850" y="3646775"/>
              <a:ext cx="352125" cy="584275"/>
            </a:xfrm>
            <a:custGeom>
              <a:avLst/>
              <a:gdLst/>
              <a:ahLst/>
              <a:cxnLst/>
              <a:rect l="l" t="t" r="r" b="b"/>
              <a:pathLst>
                <a:path w="14085" h="23371" extrusionOk="0">
                  <a:moveTo>
                    <a:pt x="8874" y="1"/>
                  </a:moveTo>
                  <a:cubicBezTo>
                    <a:pt x="8616" y="259"/>
                    <a:pt x="8410" y="568"/>
                    <a:pt x="8203" y="878"/>
                  </a:cubicBezTo>
                  <a:cubicBezTo>
                    <a:pt x="7739" y="1548"/>
                    <a:pt x="7120" y="2477"/>
                    <a:pt x="6398" y="3560"/>
                  </a:cubicBezTo>
                  <a:lnTo>
                    <a:pt x="259" y="12743"/>
                  </a:lnTo>
                  <a:lnTo>
                    <a:pt x="1" y="13156"/>
                  </a:lnTo>
                  <a:lnTo>
                    <a:pt x="1" y="13156"/>
                  </a:lnTo>
                  <a:lnTo>
                    <a:pt x="517" y="13053"/>
                  </a:lnTo>
                  <a:cubicBezTo>
                    <a:pt x="2529" y="12743"/>
                    <a:pt x="4747" y="12330"/>
                    <a:pt x="7017" y="11969"/>
                  </a:cubicBezTo>
                  <a:cubicBezTo>
                    <a:pt x="9153" y="11589"/>
                    <a:pt x="11245" y="11253"/>
                    <a:pt x="13173" y="10921"/>
                  </a:cubicBezTo>
                  <a:lnTo>
                    <a:pt x="13173" y="10921"/>
                  </a:lnTo>
                  <a:lnTo>
                    <a:pt x="7430" y="19707"/>
                  </a:lnTo>
                  <a:cubicBezTo>
                    <a:pt x="6759" y="20791"/>
                    <a:pt x="6191" y="21719"/>
                    <a:pt x="5727" y="22390"/>
                  </a:cubicBezTo>
                  <a:cubicBezTo>
                    <a:pt x="5521" y="22699"/>
                    <a:pt x="5366" y="23009"/>
                    <a:pt x="5160" y="23370"/>
                  </a:cubicBezTo>
                  <a:cubicBezTo>
                    <a:pt x="5418" y="23061"/>
                    <a:pt x="5676" y="22803"/>
                    <a:pt x="5882" y="22442"/>
                  </a:cubicBezTo>
                  <a:lnTo>
                    <a:pt x="7687" y="19862"/>
                  </a:lnTo>
                  <a:cubicBezTo>
                    <a:pt x="9235" y="17541"/>
                    <a:pt x="11350" y="14394"/>
                    <a:pt x="13775" y="10731"/>
                  </a:cubicBezTo>
                  <a:lnTo>
                    <a:pt x="14084" y="10318"/>
                  </a:lnTo>
                  <a:lnTo>
                    <a:pt x="13568" y="10422"/>
                  </a:lnTo>
                  <a:lnTo>
                    <a:pt x="6965" y="11505"/>
                  </a:lnTo>
                  <a:cubicBezTo>
                    <a:pt x="4816" y="11887"/>
                    <a:pt x="2799" y="12225"/>
                    <a:pt x="874" y="12559"/>
                  </a:cubicBezTo>
                  <a:lnTo>
                    <a:pt x="874" y="12559"/>
                  </a:lnTo>
                  <a:cubicBezTo>
                    <a:pt x="3189" y="9011"/>
                    <a:pt x="5161" y="5953"/>
                    <a:pt x="6604" y="3664"/>
                  </a:cubicBezTo>
                  <a:lnTo>
                    <a:pt x="8307" y="981"/>
                  </a:lnTo>
                  <a:cubicBezTo>
                    <a:pt x="8513" y="671"/>
                    <a:pt x="8719" y="310"/>
                    <a:pt x="88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315;p46"/>
            <p:cNvSpPr/>
            <p:nvPr/>
          </p:nvSpPr>
          <p:spPr>
            <a:xfrm>
              <a:off x="1307325" y="3310175"/>
              <a:ext cx="352100" cy="585550"/>
            </a:xfrm>
            <a:custGeom>
              <a:avLst/>
              <a:gdLst/>
              <a:ahLst/>
              <a:cxnLst/>
              <a:rect l="l" t="t" r="r" b="b"/>
              <a:pathLst>
                <a:path w="14084" h="23422" extrusionOk="0">
                  <a:moveTo>
                    <a:pt x="8873" y="0"/>
                  </a:moveTo>
                  <a:cubicBezTo>
                    <a:pt x="8615" y="310"/>
                    <a:pt x="8409" y="619"/>
                    <a:pt x="8203" y="929"/>
                  </a:cubicBezTo>
                  <a:lnTo>
                    <a:pt x="6397" y="3560"/>
                  </a:lnTo>
                  <a:cubicBezTo>
                    <a:pt x="4850" y="5881"/>
                    <a:pt x="2734" y="9080"/>
                    <a:pt x="310" y="12794"/>
                  </a:cubicBezTo>
                  <a:lnTo>
                    <a:pt x="0" y="13155"/>
                  </a:lnTo>
                  <a:lnTo>
                    <a:pt x="516" y="13104"/>
                  </a:lnTo>
                  <a:lnTo>
                    <a:pt x="7016" y="11969"/>
                  </a:lnTo>
                  <a:lnTo>
                    <a:pt x="13212" y="10912"/>
                  </a:lnTo>
                  <a:lnTo>
                    <a:pt x="13212" y="10912"/>
                  </a:lnTo>
                  <a:lnTo>
                    <a:pt x="7481" y="19707"/>
                  </a:lnTo>
                  <a:cubicBezTo>
                    <a:pt x="6758" y="20842"/>
                    <a:pt x="6191" y="21719"/>
                    <a:pt x="5778" y="22389"/>
                  </a:cubicBezTo>
                  <a:cubicBezTo>
                    <a:pt x="5520" y="22699"/>
                    <a:pt x="5365" y="23060"/>
                    <a:pt x="5159" y="23421"/>
                  </a:cubicBezTo>
                  <a:cubicBezTo>
                    <a:pt x="5417" y="23112"/>
                    <a:pt x="5675" y="22802"/>
                    <a:pt x="5881" y="22493"/>
                  </a:cubicBezTo>
                  <a:cubicBezTo>
                    <a:pt x="6346" y="21822"/>
                    <a:pt x="6913" y="20945"/>
                    <a:pt x="7687" y="19862"/>
                  </a:cubicBezTo>
                  <a:cubicBezTo>
                    <a:pt x="9235" y="17592"/>
                    <a:pt x="11350" y="14393"/>
                    <a:pt x="13774" y="10782"/>
                  </a:cubicBezTo>
                  <a:lnTo>
                    <a:pt x="14084" y="10370"/>
                  </a:lnTo>
                  <a:lnTo>
                    <a:pt x="13568" y="10421"/>
                  </a:lnTo>
                  <a:lnTo>
                    <a:pt x="6965" y="11556"/>
                  </a:lnTo>
                  <a:lnTo>
                    <a:pt x="873" y="12611"/>
                  </a:lnTo>
                  <a:lnTo>
                    <a:pt x="873" y="12611"/>
                  </a:lnTo>
                  <a:cubicBezTo>
                    <a:pt x="3188" y="9063"/>
                    <a:pt x="5160" y="6004"/>
                    <a:pt x="6604" y="3715"/>
                  </a:cubicBezTo>
                  <a:cubicBezTo>
                    <a:pt x="7326" y="2580"/>
                    <a:pt x="7893" y="1703"/>
                    <a:pt x="8306" y="1032"/>
                  </a:cubicBezTo>
                  <a:cubicBezTo>
                    <a:pt x="8512" y="671"/>
                    <a:pt x="8719" y="361"/>
                    <a:pt x="88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316;p46"/>
            <p:cNvSpPr/>
            <p:nvPr/>
          </p:nvSpPr>
          <p:spPr>
            <a:xfrm>
              <a:off x="699875" y="4835875"/>
              <a:ext cx="527500" cy="356000"/>
            </a:xfrm>
            <a:custGeom>
              <a:avLst/>
              <a:gdLst/>
              <a:ahLst/>
              <a:cxnLst/>
              <a:rect l="l" t="t" r="r" b="b"/>
              <a:pathLst>
                <a:path w="21100" h="14240" extrusionOk="0">
                  <a:moveTo>
                    <a:pt x="11453" y="1"/>
                  </a:moveTo>
                  <a:lnTo>
                    <a:pt x="11401" y="465"/>
                  </a:lnTo>
                  <a:cubicBezTo>
                    <a:pt x="11092" y="2580"/>
                    <a:pt x="10731" y="4799"/>
                    <a:pt x="10421" y="7120"/>
                  </a:cubicBezTo>
                  <a:cubicBezTo>
                    <a:pt x="10087" y="9268"/>
                    <a:pt x="9797" y="11328"/>
                    <a:pt x="9510" y="13258"/>
                  </a:cubicBezTo>
                  <a:lnTo>
                    <a:pt x="9510" y="13258"/>
                  </a:lnTo>
                  <a:cubicBezTo>
                    <a:pt x="6847" y="9955"/>
                    <a:pt x="4530" y="7096"/>
                    <a:pt x="2838" y="5005"/>
                  </a:cubicBezTo>
                  <a:cubicBezTo>
                    <a:pt x="2012" y="4025"/>
                    <a:pt x="1290" y="3199"/>
                    <a:pt x="774" y="2580"/>
                  </a:cubicBezTo>
                  <a:cubicBezTo>
                    <a:pt x="568" y="2271"/>
                    <a:pt x="310" y="1961"/>
                    <a:pt x="0" y="1703"/>
                  </a:cubicBezTo>
                  <a:lnTo>
                    <a:pt x="0" y="1703"/>
                  </a:lnTo>
                  <a:cubicBezTo>
                    <a:pt x="207" y="2064"/>
                    <a:pt x="413" y="2374"/>
                    <a:pt x="671" y="2683"/>
                  </a:cubicBezTo>
                  <a:lnTo>
                    <a:pt x="2631" y="5211"/>
                  </a:lnTo>
                  <a:cubicBezTo>
                    <a:pt x="4385" y="7378"/>
                    <a:pt x="6758" y="10370"/>
                    <a:pt x="9493" y="13878"/>
                  </a:cubicBezTo>
                  <a:lnTo>
                    <a:pt x="9802" y="14239"/>
                  </a:lnTo>
                  <a:lnTo>
                    <a:pt x="9854" y="13775"/>
                  </a:lnTo>
                  <a:lnTo>
                    <a:pt x="10834" y="7223"/>
                  </a:lnTo>
                  <a:lnTo>
                    <a:pt x="11745" y="1036"/>
                  </a:lnTo>
                  <a:lnTo>
                    <a:pt x="18314" y="9235"/>
                  </a:lnTo>
                  <a:cubicBezTo>
                    <a:pt x="19140" y="10215"/>
                    <a:pt x="19810" y="11041"/>
                    <a:pt x="20326" y="11660"/>
                  </a:cubicBezTo>
                  <a:cubicBezTo>
                    <a:pt x="20584" y="11969"/>
                    <a:pt x="20842" y="12227"/>
                    <a:pt x="21100" y="12537"/>
                  </a:cubicBezTo>
                  <a:cubicBezTo>
                    <a:pt x="20894" y="12176"/>
                    <a:pt x="20687" y="11866"/>
                    <a:pt x="20429" y="11557"/>
                  </a:cubicBezTo>
                  <a:lnTo>
                    <a:pt x="18520" y="9029"/>
                  </a:lnTo>
                  <a:lnTo>
                    <a:pt x="11762" y="414"/>
                  </a:lnTo>
                  <a:lnTo>
                    <a:pt x="11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317;p46"/>
            <p:cNvSpPr/>
            <p:nvPr/>
          </p:nvSpPr>
          <p:spPr>
            <a:xfrm>
              <a:off x="2072100" y="3862475"/>
              <a:ext cx="522350" cy="279575"/>
            </a:xfrm>
            <a:custGeom>
              <a:avLst/>
              <a:gdLst/>
              <a:ahLst/>
              <a:cxnLst/>
              <a:rect l="l" t="t" r="r" b="b"/>
              <a:pathLst>
                <a:path w="20894" h="11183" extrusionOk="0">
                  <a:moveTo>
                    <a:pt x="20327" y="1"/>
                  </a:moveTo>
                  <a:cubicBezTo>
                    <a:pt x="20133" y="1"/>
                    <a:pt x="19940" y="14"/>
                    <a:pt x="19759" y="40"/>
                  </a:cubicBezTo>
                  <a:lnTo>
                    <a:pt x="16561" y="194"/>
                  </a:lnTo>
                  <a:cubicBezTo>
                    <a:pt x="13775" y="349"/>
                    <a:pt x="9957" y="607"/>
                    <a:pt x="5521" y="865"/>
                  </a:cubicBezTo>
                  <a:lnTo>
                    <a:pt x="5057" y="865"/>
                  </a:lnTo>
                  <a:lnTo>
                    <a:pt x="5366" y="1226"/>
                  </a:lnTo>
                  <a:lnTo>
                    <a:pt x="10215" y="5766"/>
                  </a:lnTo>
                  <a:lnTo>
                    <a:pt x="14765" y="10028"/>
                  </a:lnTo>
                  <a:lnTo>
                    <a:pt x="14765" y="10028"/>
                  </a:lnTo>
                  <a:cubicBezTo>
                    <a:pt x="10574" y="10323"/>
                    <a:pt x="6972" y="10571"/>
                    <a:pt x="4283" y="10770"/>
                  </a:cubicBezTo>
                  <a:cubicBezTo>
                    <a:pt x="2993" y="10873"/>
                    <a:pt x="1910" y="10976"/>
                    <a:pt x="1136" y="11028"/>
                  </a:cubicBezTo>
                  <a:cubicBezTo>
                    <a:pt x="723" y="11028"/>
                    <a:pt x="362" y="11079"/>
                    <a:pt x="1" y="11183"/>
                  </a:cubicBezTo>
                  <a:lnTo>
                    <a:pt x="1136" y="11183"/>
                  </a:lnTo>
                  <a:cubicBezTo>
                    <a:pt x="1910" y="11131"/>
                    <a:pt x="2993" y="11079"/>
                    <a:pt x="4283" y="11028"/>
                  </a:cubicBezTo>
                  <a:cubicBezTo>
                    <a:pt x="7068" y="10873"/>
                    <a:pt x="10886" y="10667"/>
                    <a:pt x="15271" y="10409"/>
                  </a:cubicBezTo>
                  <a:lnTo>
                    <a:pt x="15735" y="10409"/>
                  </a:lnTo>
                  <a:lnTo>
                    <a:pt x="15374" y="10048"/>
                  </a:lnTo>
                  <a:cubicBezTo>
                    <a:pt x="13878" y="8655"/>
                    <a:pt x="12227" y="7056"/>
                    <a:pt x="10525" y="5456"/>
                  </a:cubicBezTo>
                  <a:lnTo>
                    <a:pt x="6021" y="1240"/>
                  </a:lnTo>
                  <a:lnTo>
                    <a:pt x="6021" y="1240"/>
                  </a:lnTo>
                  <a:lnTo>
                    <a:pt x="16561" y="452"/>
                  </a:lnTo>
                  <a:lnTo>
                    <a:pt x="19759" y="194"/>
                  </a:lnTo>
                  <a:cubicBezTo>
                    <a:pt x="20120" y="143"/>
                    <a:pt x="20533" y="91"/>
                    <a:pt x="20894" y="40"/>
                  </a:cubicBezTo>
                  <a:cubicBezTo>
                    <a:pt x="20713" y="14"/>
                    <a:pt x="20520" y="1"/>
                    <a:pt x="2032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318;p46"/>
            <p:cNvSpPr/>
            <p:nvPr/>
          </p:nvSpPr>
          <p:spPr>
            <a:xfrm>
              <a:off x="2128850" y="4872000"/>
              <a:ext cx="532675" cy="357275"/>
            </a:xfrm>
            <a:custGeom>
              <a:avLst/>
              <a:gdLst/>
              <a:ahLst/>
              <a:cxnLst/>
              <a:rect l="l" t="t" r="r" b="b"/>
              <a:pathLst>
                <a:path w="21307" h="14291" extrusionOk="0">
                  <a:moveTo>
                    <a:pt x="1" y="1961"/>
                  </a:moveTo>
                  <a:cubicBezTo>
                    <a:pt x="32" y="1987"/>
                    <a:pt x="63" y="2013"/>
                    <a:pt x="94" y="2040"/>
                  </a:cubicBezTo>
                  <a:lnTo>
                    <a:pt x="94" y="2040"/>
                  </a:lnTo>
                  <a:cubicBezTo>
                    <a:pt x="79" y="2013"/>
                    <a:pt x="66" y="1987"/>
                    <a:pt x="52" y="1961"/>
                  </a:cubicBezTo>
                  <a:close/>
                  <a:moveTo>
                    <a:pt x="11453" y="0"/>
                  </a:moveTo>
                  <a:lnTo>
                    <a:pt x="11350" y="516"/>
                  </a:lnTo>
                  <a:cubicBezTo>
                    <a:pt x="11092" y="2580"/>
                    <a:pt x="10834" y="4798"/>
                    <a:pt x="10525" y="7171"/>
                  </a:cubicBezTo>
                  <a:cubicBezTo>
                    <a:pt x="10238" y="9318"/>
                    <a:pt x="9996" y="11376"/>
                    <a:pt x="9758" y="13264"/>
                  </a:cubicBezTo>
                  <a:lnTo>
                    <a:pt x="9758" y="13264"/>
                  </a:lnTo>
                  <a:lnTo>
                    <a:pt x="2890" y="5211"/>
                  </a:lnTo>
                  <a:cubicBezTo>
                    <a:pt x="2064" y="4179"/>
                    <a:pt x="1342" y="3405"/>
                    <a:pt x="826" y="2786"/>
                  </a:cubicBezTo>
                  <a:cubicBezTo>
                    <a:pt x="595" y="2508"/>
                    <a:pt x="363" y="2272"/>
                    <a:pt x="94" y="2040"/>
                  </a:cubicBezTo>
                  <a:lnTo>
                    <a:pt x="94" y="2040"/>
                  </a:lnTo>
                  <a:cubicBezTo>
                    <a:pt x="251" y="2323"/>
                    <a:pt x="487" y="2606"/>
                    <a:pt x="723" y="2889"/>
                  </a:cubicBezTo>
                  <a:cubicBezTo>
                    <a:pt x="1239" y="3508"/>
                    <a:pt x="1910" y="4334"/>
                    <a:pt x="2735" y="5365"/>
                  </a:cubicBezTo>
                  <a:cubicBezTo>
                    <a:pt x="4489" y="7532"/>
                    <a:pt x="6914" y="10473"/>
                    <a:pt x="9751" y="13877"/>
                  </a:cubicBezTo>
                  <a:lnTo>
                    <a:pt x="10009" y="14290"/>
                  </a:lnTo>
                  <a:lnTo>
                    <a:pt x="10112" y="13774"/>
                  </a:lnTo>
                  <a:cubicBezTo>
                    <a:pt x="10370" y="11762"/>
                    <a:pt x="10628" y="9544"/>
                    <a:pt x="10937" y="7223"/>
                  </a:cubicBezTo>
                  <a:cubicBezTo>
                    <a:pt x="11222" y="5041"/>
                    <a:pt x="11463" y="2991"/>
                    <a:pt x="11740" y="1071"/>
                  </a:cubicBezTo>
                  <a:lnTo>
                    <a:pt x="11740" y="1071"/>
                  </a:lnTo>
                  <a:cubicBezTo>
                    <a:pt x="14436" y="4258"/>
                    <a:pt x="16785" y="7049"/>
                    <a:pt x="18469" y="9080"/>
                  </a:cubicBezTo>
                  <a:lnTo>
                    <a:pt x="20533" y="11504"/>
                  </a:lnTo>
                  <a:cubicBezTo>
                    <a:pt x="20791" y="11762"/>
                    <a:pt x="21049" y="12072"/>
                    <a:pt x="21307" y="12330"/>
                  </a:cubicBezTo>
                  <a:cubicBezTo>
                    <a:pt x="21100" y="11969"/>
                    <a:pt x="20894" y="11711"/>
                    <a:pt x="20636" y="11401"/>
                  </a:cubicBezTo>
                  <a:lnTo>
                    <a:pt x="18676" y="8925"/>
                  </a:lnTo>
                  <a:cubicBezTo>
                    <a:pt x="16922" y="6758"/>
                    <a:pt x="14497" y="3818"/>
                    <a:pt x="11763" y="361"/>
                  </a:cubicBezTo>
                  <a:lnTo>
                    <a:pt x="1145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319;p46"/>
            <p:cNvSpPr/>
            <p:nvPr/>
          </p:nvSpPr>
          <p:spPr>
            <a:xfrm>
              <a:off x="775975" y="4144600"/>
              <a:ext cx="522350" cy="279575"/>
            </a:xfrm>
            <a:custGeom>
              <a:avLst/>
              <a:gdLst/>
              <a:ahLst/>
              <a:cxnLst/>
              <a:rect l="l" t="t" r="r" b="b"/>
              <a:pathLst>
                <a:path w="20894" h="11183" extrusionOk="0">
                  <a:moveTo>
                    <a:pt x="20893" y="1"/>
                  </a:moveTo>
                  <a:cubicBezTo>
                    <a:pt x="20532" y="1"/>
                    <a:pt x="20171" y="1"/>
                    <a:pt x="19758" y="52"/>
                  </a:cubicBezTo>
                  <a:lnTo>
                    <a:pt x="16560" y="207"/>
                  </a:lnTo>
                  <a:lnTo>
                    <a:pt x="5520" y="826"/>
                  </a:lnTo>
                  <a:lnTo>
                    <a:pt x="5056" y="878"/>
                  </a:lnTo>
                  <a:lnTo>
                    <a:pt x="5417" y="1187"/>
                  </a:lnTo>
                  <a:cubicBezTo>
                    <a:pt x="6913" y="2632"/>
                    <a:pt x="8564" y="4179"/>
                    <a:pt x="10215" y="5779"/>
                  </a:cubicBezTo>
                  <a:lnTo>
                    <a:pt x="14768" y="10044"/>
                  </a:lnTo>
                  <a:lnTo>
                    <a:pt x="14768" y="10044"/>
                  </a:lnTo>
                  <a:lnTo>
                    <a:pt x="4282" y="10783"/>
                  </a:lnTo>
                  <a:cubicBezTo>
                    <a:pt x="2992" y="10886"/>
                    <a:pt x="1960" y="10937"/>
                    <a:pt x="1135" y="11041"/>
                  </a:cubicBezTo>
                  <a:cubicBezTo>
                    <a:pt x="774" y="11041"/>
                    <a:pt x="361" y="11092"/>
                    <a:pt x="0" y="11144"/>
                  </a:cubicBezTo>
                  <a:cubicBezTo>
                    <a:pt x="206" y="11169"/>
                    <a:pt x="400" y="11182"/>
                    <a:pt x="587" y="11182"/>
                  </a:cubicBezTo>
                  <a:cubicBezTo>
                    <a:pt x="774" y="11182"/>
                    <a:pt x="955" y="11169"/>
                    <a:pt x="1135" y="11144"/>
                  </a:cubicBezTo>
                  <a:lnTo>
                    <a:pt x="4334" y="11041"/>
                  </a:lnTo>
                  <a:lnTo>
                    <a:pt x="15270" y="10421"/>
                  </a:lnTo>
                  <a:lnTo>
                    <a:pt x="15786" y="10370"/>
                  </a:lnTo>
                  <a:lnTo>
                    <a:pt x="15425" y="10060"/>
                  </a:lnTo>
                  <a:cubicBezTo>
                    <a:pt x="13877" y="8616"/>
                    <a:pt x="12226" y="7068"/>
                    <a:pt x="10524" y="5417"/>
                  </a:cubicBezTo>
                  <a:lnTo>
                    <a:pt x="6028" y="1256"/>
                  </a:lnTo>
                  <a:lnTo>
                    <a:pt x="6028" y="1256"/>
                  </a:lnTo>
                  <a:lnTo>
                    <a:pt x="16611" y="465"/>
                  </a:lnTo>
                  <a:lnTo>
                    <a:pt x="19758" y="155"/>
                  </a:lnTo>
                  <a:cubicBezTo>
                    <a:pt x="20171" y="155"/>
                    <a:pt x="20532" y="104"/>
                    <a:pt x="208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320;p46"/>
            <p:cNvSpPr/>
            <p:nvPr/>
          </p:nvSpPr>
          <p:spPr>
            <a:xfrm>
              <a:off x="1490450" y="4896500"/>
              <a:ext cx="522350" cy="279575"/>
            </a:xfrm>
            <a:custGeom>
              <a:avLst/>
              <a:gdLst/>
              <a:ahLst/>
              <a:cxnLst/>
              <a:rect l="l" t="t" r="r" b="b"/>
              <a:pathLst>
                <a:path w="20894" h="11183" extrusionOk="0">
                  <a:moveTo>
                    <a:pt x="19759" y="0"/>
                  </a:moveTo>
                  <a:lnTo>
                    <a:pt x="16560" y="155"/>
                  </a:lnTo>
                  <a:cubicBezTo>
                    <a:pt x="13775" y="362"/>
                    <a:pt x="9957" y="568"/>
                    <a:pt x="5521" y="826"/>
                  </a:cubicBezTo>
                  <a:lnTo>
                    <a:pt x="5056" y="877"/>
                  </a:lnTo>
                  <a:lnTo>
                    <a:pt x="5366" y="1187"/>
                  </a:lnTo>
                  <a:lnTo>
                    <a:pt x="10215" y="5727"/>
                  </a:lnTo>
                  <a:lnTo>
                    <a:pt x="14763" y="10035"/>
                  </a:lnTo>
                  <a:lnTo>
                    <a:pt x="14763" y="10035"/>
                  </a:lnTo>
                  <a:cubicBezTo>
                    <a:pt x="10573" y="10284"/>
                    <a:pt x="6971" y="10532"/>
                    <a:pt x="4283" y="10731"/>
                  </a:cubicBezTo>
                  <a:cubicBezTo>
                    <a:pt x="2993" y="10834"/>
                    <a:pt x="1910" y="10937"/>
                    <a:pt x="1136" y="10989"/>
                  </a:cubicBezTo>
                  <a:cubicBezTo>
                    <a:pt x="723" y="11040"/>
                    <a:pt x="362" y="11040"/>
                    <a:pt x="1" y="11143"/>
                  </a:cubicBezTo>
                  <a:cubicBezTo>
                    <a:pt x="181" y="11169"/>
                    <a:pt x="362" y="11182"/>
                    <a:pt x="549" y="11182"/>
                  </a:cubicBezTo>
                  <a:cubicBezTo>
                    <a:pt x="736" y="11182"/>
                    <a:pt x="929" y="11169"/>
                    <a:pt x="1136" y="11143"/>
                  </a:cubicBezTo>
                  <a:cubicBezTo>
                    <a:pt x="1910" y="11092"/>
                    <a:pt x="2993" y="11040"/>
                    <a:pt x="4283" y="10989"/>
                  </a:cubicBezTo>
                  <a:cubicBezTo>
                    <a:pt x="7068" y="10834"/>
                    <a:pt x="10834" y="10628"/>
                    <a:pt x="15271" y="10421"/>
                  </a:cubicBezTo>
                  <a:lnTo>
                    <a:pt x="15735" y="10370"/>
                  </a:lnTo>
                  <a:lnTo>
                    <a:pt x="15374" y="10060"/>
                  </a:lnTo>
                  <a:cubicBezTo>
                    <a:pt x="13878" y="8616"/>
                    <a:pt x="12227" y="7068"/>
                    <a:pt x="10473" y="5417"/>
                  </a:cubicBezTo>
                  <a:cubicBezTo>
                    <a:pt x="8946" y="3937"/>
                    <a:pt x="7418" y="2546"/>
                    <a:pt x="6013" y="1202"/>
                  </a:cubicBezTo>
                  <a:lnTo>
                    <a:pt x="6013" y="1202"/>
                  </a:lnTo>
                  <a:lnTo>
                    <a:pt x="16560" y="413"/>
                  </a:lnTo>
                  <a:lnTo>
                    <a:pt x="19759" y="155"/>
                  </a:lnTo>
                  <a:cubicBezTo>
                    <a:pt x="20120" y="155"/>
                    <a:pt x="20481" y="104"/>
                    <a:pt x="208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321;p46"/>
            <p:cNvSpPr/>
            <p:nvPr/>
          </p:nvSpPr>
          <p:spPr>
            <a:xfrm>
              <a:off x="3101275" y="2983875"/>
              <a:ext cx="522375" cy="279575"/>
            </a:xfrm>
            <a:custGeom>
              <a:avLst/>
              <a:gdLst/>
              <a:ahLst/>
              <a:cxnLst/>
              <a:rect l="l" t="t" r="r" b="b"/>
              <a:pathLst>
                <a:path w="20895" h="11183" extrusionOk="0">
                  <a:moveTo>
                    <a:pt x="20894" y="1"/>
                  </a:moveTo>
                  <a:cubicBezTo>
                    <a:pt x="20533" y="1"/>
                    <a:pt x="20120" y="1"/>
                    <a:pt x="19759" y="52"/>
                  </a:cubicBezTo>
                  <a:lnTo>
                    <a:pt x="16561" y="207"/>
                  </a:lnTo>
                  <a:cubicBezTo>
                    <a:pt x="13775" y="362"/>
                    <a:pt x="9957" y="568"/>
                    <a:pt x="5521" y="878"/>
                  </a:cubicBezTo>
                  <a:lnTo>
                    <a:pt x="5057" y="878"/>
                  </a:lnTo>
                  <a:lnTo>
                    <a:pt x="5418" y="1187"/>
                  </a:lnTo>
                  <a:lnTo>
                    <a:pt x="10215" y="5778"/>
                  </a:lnTo>
                  <a:lnTo>
                    <a:pt x="14768" y="10044"/>
                  </a:lnTo>
                  <a:lnTo>
                    <a:pt x="14768" y="10044"/>
                  </a:lnTo>
                  <a:cubicBezTo>
                    <a:pt x="10550" y="10338"/>
                    <a:pt x="6963" y="10584"/>
                    <a:pt x="4283" y="10782"/>
                  </a:cubicBezTo>
                  <a:cubicBezTo>
                    <a:pt x="2993" y="10886"/>
                    <a:pt x="1910" y="10937"/>
                    <a:pt x="1136" y="11040"/>
                  </a:cubicBezTo>
                  <a:cubicBezTo>
                    <a:pt x="723" y="11040"/>
                    <a:pt x="362" y="11092"/>
                    <a:pt x="1" y="11144"/>
                  </a:cubicBezTo>
                  <a:cubicBezTo>
                    <a:pt x="182" y="11169"/>
                    <a:pt x="375" y="11182"/>
                    <a:pt x="568" y="11182"/>
                  </a:cubicBezTo>
                  <a:cubicBezTo>
                    <a:pt x="762" y="11182"/>
                    <a:pt x="955" y="11169"/>
                    <a:pt x="1136" y="11144"/>
                  </a:cubicBezTo>
                  <a:cubicBezTo>
                    <a:pt x="1910" y="11144"/>
                    <a:pt x="2993" y="11092"/>
                    <a:pt x="4283" y="11040"/>
                  </a:cubicBezTo>
                  <a:cubicBezTo>
                    <a:pt x="7069" y="10886"/>
                    <a:pt x="10886" y="10679"/>
                    <a:pt x="15271" y="10421"/>
                  </a:cubicBezTo>
                  <a:lnTo>
                    <a:pt x="15735" y="10370"/>
                  </a:lnTo>
                  <a:lnTo>
                    <a:pt x="15426" y="10060"/>
                  </a:lnTo>
                  <a:cubicBezTo>
                    <a:pt x="13878" y="8616"/>
                    <a:pt x="12227" y="7068"/>
                    <a:pt x="10525" y="5469"/>
                  </a:cubicBezTo>
                  <a:lnTo>
                    <a:pt x="6025" y="1256"/>
                  </a:lnTo>
                  <a:lnTo>
                    <a:pt x="6025" y="1256"/>
                  </a:lnTo>
                  <a:lnTo>
                    <a:pt x="16561" y="465"/>
                  </a:lnTo>
                  <a:lnTo>
                    <a:pt x="19759" y="155"/>
                  </a:lnTo>
                  <a:cubicBezTo>
                    <a:pt x="20120" y="155"/>
                    <a:pt x="20533" y="104"/>
                    <a:pt x="20894" y="52"/>
                  </a:cubicBezTo>
                  <a:lnTo>
                    <a:pt x="2089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322;p46"/>
            <p:cNvSpPr/>
            <p:nvPr/>
          </p:nvSpPr>
          <p:spPr>
            <a:xfrm>
              <a:off x="2791750" y="4764050"/>
              <a:ext cx="1078225" cy="567300"/>
            </a:xfrm>
            <a:custGeom>
              <a:avLst/>
              <a:gdLst/>
              <a:ahLst/>
              <a:cxnLst/>
              <a:rect l="l" t="t" r="r" b="b"/>
              <a:pathLst>
                <a:path w="43129" h="22692" extrusionOk="0">
                  <a:moveTo>
                    <a:pt x="21069" y="1"/>
                  </a:moveTo>
                  <a:cubicBezTo>
                    <a:pt x="20944" y="1"/>
                    <a:pt x="20833" y="12"/>
                    <a:pt x="20739" y="36"/>
                  </a:cubicBezTo>
                  <a:cubicBezTo>
                    <a:pt x="16045" y="1223"/>
                    <a:pt x="1910" y="5298"/>
                    <a:pt x="1910" y="5298"/>
                  </a:cubicBezTo>
                  <a:lnTo>
                    <a:pt x="1" y="22168"/>
                  </a:lnTo>
                  <a:cubicBezTo>
                    <a:pt x="1" y="22168"/>
                    <a:pt x="4560" y="22691"/>
                    <a:pt x="8155" y="22691"/>
                  </a:cubicBezTo>
                  <a:cubicBezTo>
                    <a:pt x="9213" y="22691"/>
                    <a:pt x="10187" y="22646"/>
                    <a:pt x="10938" y="22529"/>
                  </a:cubicBezTo>
                  <a:cubicBezTo>
                    <a:pt x="14239" y="22065"/>
                    <a:pt x="18469" y="14997"/>
                    <a:pt x="18469" y="14997"/>
                  </a:cubicBezTo>
                  <a:cubicBezTo>
                    <a:pt x="18469" y="14997"/>
                    <a:pt x="23577" y="15358"/>
                    <a:pt x="26053" y="15668"/>
                  </a:cubicBezTo>
                  <a:cubicBezTo>
                    <a:pt x="28429" y="15965"/>
                    <a:pt x="29143" y="21631"/>
                    <a:pt x="31659" y="21631"/>
                  </a:cubicBezTo>
                  <a:cubicBezTo>
                    <a:pt x="31764" y="21631"/>
                    <a:pt x="31873" y="21621"/>
                    <a:pt x="31985" y="21600"/>
                  </a:cubicBezTo>
                  <a:cubicBezTo>
                    <a:pt x="34823" y="21084"/>
                    <a:pt x="33327" y="16338"/>
                    <a:pt x="33327" y="16338"/>
                  </a:cubicBezTo>
                  <a:lnTo>
                    <a:pt x="33327" y="16338"/>
                  </a:lnTo>
                  <a:cubicBezTo>
                    <a:pt x="33361" y="16339"/>
                    <a:pt x="33395" y="16340"/>
                    <a:pt x="33428" y="16340"/>
                  </a:cubicBezTo>
                  <a:cubicBezTo>
                    <a:pt x="36283" y="16340"/>
                    <a:pt x="34771" y="12005"/>
                    <a:pt x="34771" y="12005"/>
                  </a:cubicBezTo>
                  <a:lnTo>
                    <a:pt x="34771" y="12005"/>
                  </a:lnTo>
                  <a:cubicBezTo>
                    <a:pt x="37329" y="13208"/>
                    <a:pt x="39324" y="13815"/>
                    <a:pt x="40677" y="13815"/>
                  </a:cubicBezTo>
                  <a:cubicBezTo>
                    <a:pt x="41643" y="13815"/>
                    <a:pt x="42281" y="13505"/>
                    <a:pt x="42561" y="12882"/>
                  </a:cubicBezTo>
                  <a:cubicBezTo>
                    <a:pt x="43128" y="11489"/>
                    <a:pt x="35700" y="7104"/>
                    <a:pt x="35700" y="7104"/>
                  </a:cubicBezTo>
                  <a:cubicBezTo>
                    <a:pt x="30614" y="3877"/>
                    <a:pt x="23350" y="1"/>
                    <a:pt x="2106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323;p46"/>
            <p:cNvSpPr/>
            <p:nvPr/>
          </p:nvSpPr>
          <p:spPr>
            <a:xfrm>
              <a:off x="3440475" y="4920825"/>
              <a:ext cx="194775" cy="121600"/>
            </a:xfrm>
            <a:custGeom>
              <a:avLst/>
              <a:gdLst/>
              <a:ahLst/>
              <a:cxnLst/>
              <a:rect l="l" t="t" r="r" b="b"/>
              <a:pathLst>
                <a:path w="7791" h="4864" extrusionOk="0">
                  <a:moveTo>
                    <a:pt x="79" y="0"/>
                  </a:moveTo>
                  <a:cubicBezTo>
                    <a:pt x="66" y="0"/>
                    <a:pt x="57" y="3"/>
                    <a:pt x="52" y="8"/>
                  </a:cubicBezTo>
                  <a:cubicBezTo>
                    <a:pt x="1" y="111"/>
                    <a:pt x="1651" y="1297"/>
                    <a:pt x="3767" y="2587"/>
                  </a:cubicBezTo>
                  <a:cubicBezTo>
                    <a:pt x="5784" y="3866"/>
                    <a:pt x="7473" y="4864"/>
                    <a:pt x="7714" y="4864"/>
                  </a:cubicBezTo>
                  <a:cubicBezTo>
                    <a:pt x="7726" y="4864"/>
                    <a:pt x="7734" y="4862"/>
                    <a:pt x="7739" y="4857"/>
                  </a:cubicBezTo>
                  <a:cubicBezTo>
                    <a:pt x="7790" y="4754"/>
                    <a:pt x="6140" y="3567"/>
                    <a:pt x="4024" y="2226"/>
                  </a:cubicBezTo>
                  <a:cubicBezTo>
                    <a:pt x="2012" y="950"/>
                    <a:pt x="326" y="0"/>
                    <a:pt x="7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324;p46"/>
            <p:cNvSpPr/>
            <p:nvPr/>
          </p:nvSpPr>
          <p:spPr>
            <a:xfrm>
              <a:off x="3419850" y="4989150"/>
              <a:ext cx="232150" cy="106200"/>
            </a:xfrm>
            <a:custGeom>
              <a:avLst/>
              <a:gdLst/>
              <a:ahLst/>
              <a:cxnLst/>
              <a:rect l="l" t="t" r="r" b="b"/>
              <a:pathLst>
                <a:path w="9286" h="4248" extrusionOk="0">
                  <a:moveTo>
                    <a:pt x="80" y="0"/>
                  </a:moveTo>
                  <a:cubicBezTo>
                    <a:pt x="64" y="0"/>
                    <a:pt x="55" y="3"/>
                    <a:pt x="52" y="9"/>
                  </a:cubicBezTo>
                  <a:cubicBezTo>
                    <a:pt x="0" y="112"/>
                    <a:pt x="2012" y="1144"/>
                    <a:pt x="4540" y="2330"/>
                  </a:cubicBezTo>
                  <a:cubicBezTo>
                    <a:pt x="6981" y="3404"/>
                    <a:pt x="8960" y="4247"/>
                    <a:pt x="9209" y="4247"/>
                  </a:cubicBezTo>
                  <a:cubicBezTo>
                    <a:pt x="9223" y="4247"/>
                    <a:pt x="9232" y="4245"/>
                    <a:pt x="9234" y="4239"/>
                  </a:cubicBezTo>
                  <a:cubicBezTo>
                    <a:pt x="9286" y="4136"/>
                    <a:pt x="7274" y="3104"/>
                    <a:pt x="4746" y="1918"/>
                  </a:cubicBezTo>
                  <a:cubicBezTo>
                    <a:pt x="2361" y="798"/>
                    <a:pt x="344" y="0"/>
                    <a:pt x="8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325;p46"/>
            <p:cNvSpPr/>
            <p:nvPr/>
          </p:nvSpPr>
          <p:spPr>
            <a:xfrm>
              <a:off x="3458525" y="5152125"/>
              <a:ext cx="158675" cy="23975"/>
            </a:xfrm>
            <a:custGeom>
              <a:avLst/>
              <a:gdLst/>
              <a:ahLst/>
              <a:cxnLst/>
              <a:rect l="l" t="t" r="r" b="b"/>
              <a:pathLst>
                <a:path w="6347" h="959" extrusionOk="0">
                  <a:moveTo>
                    <a:pt x="333" y="1"/>
                  </a:moveTo>
                  <a:cubicBezTo>
                    <a:pt x="152" y="1"/>
                    <a:pt x="52" y="14"/>
                    <a:pt x="52" y="41"/>
                  </a:cubicBezTo>
                  <a:cubicBezTo>
                    <a:pt x="1" y="196"/>
                    <a:pt x="1394" y="454"/>
                    <a:pt x="3148" y="712"/>
                  </a:cubicBezTo>
                  <a:cubicBezTo>
                    <a:pt x="4432" y="863"/>
                    <a:pt x="5550" y="959"/>
                    <a:pt x="6057" y="959"/>
                  </a:cubicBezTo>
                  <a:cubicBezTo>
                    <a:pt x="6242" y="959"/>
                    <a:pt x="6346" y="946"/>
                    <a:pt x="6346" y="918"/>
                  </a:cubicBezTo>
                  <a:cubicBezTo>
                    <a:pt x="6346" y="815"/>
                    <a:pt x="4953" y="506"/>
                    <a:pt x="3199" y="248"/>
                  </a:cubicBezTo>
                  <a:cubicBezTo>
                    <a:pt x="1915" y="97"/>
                    <a:pt x="825" y="1"/>
                    <a:pt x="33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326;p46"/>
            <p:cNvSpPr/>
            <p:nvPr/>
          </p:nvSpPr>
          <p:spPr>
            <a:xfrm>
              <a:off x="2082425" y="238475"/>
              <a:ext cx="1609575" cy="1111500"/>
            </a:xfrm>
            <a:custGeom>
              <a:avLst/>
              <a:gdLst/>
              <a:ahLst/>
              <a:cxnLst/>
              <a:rect l="l" t="t" r="r" b="b"/>
              <a:pathLst>
                <a:path w="64383" h="44460" extrusionOk="0">
                  <a:moveTo>
                    <a:pt x="48824" y="1"/>
                  </a:moveTo>
                  <a:cubicBezTo>
                    <a:pt x="46836" y="1"/>
                    <a:pt x="44828" y="402"/>
                    <a:pt x="42922" y="1224"/>
                  </a:cubicBezTo>
                  <a:cubicBezTo>
                    <a:pt x="40445" y="2359"/>
                    <a:pt x="38279" y="4216"/>
                    <a:pt x="35596" y="4887"/>
                  </a:cubicBezTo>
                  <a:cubicBezTo>
                    <a:pt x="34771" y="5087"/>
                    <a:pt x="33939" y="5166"/>
                    <a:pt x="33102" y="5166"/>
                  </a:cubicBezTo>
                  <a:cubicBezTo>
                    <a:pt x="30697" y="5166"/>
                    <a:pt x="28257" y="4509"/>
                    <a:pt x="25846" y="4165"/>
                  </a:cubicBezTo>
                  <a:cubicBezTo>
                    <a:pt x="25164" y="4078"/>
                    <a:pt x="24454" y="4028"/>
                    <a:pt x="23741" y="4028"/>
                  </a:cubicBezTo>
                  <a:cubicBezTo>
                    <a:pt x="21062" y="4028"/>
                    <a:pt x="18348" y="4739"/>
                    <a:pt x="16921" y="6899"/>
                  </a:cubicBezTo>
                  <a:cubicBezTo>
                    <a:pt x="15735" y="8653"/>
                    <a:pt x="15632" y="11077"/>
                    <a:pt x="14136" y="12573"/>
                  </a:cubicBezTo>
                  <a:cubicBezTo>
                    <a:pt x="12021" y="14585"/>
                    <a:pt x="8564" y="13708"/>
                    <a:pt x="5778" y="14534"/>
                  </a:cubicBezTo>
                  <a:cubicBezTo>
                    <a:pt x="2993" y="15359"/>
                    <a:pt x="929" y="17732"/>
                    <a:pt x="413" y="20621"/>
                  </a:cubicBezTo>
                  <a:cubicBezTo>
                    <a:pt x="1" y="23510"/>
                    <a:pt x="929" y="26399"/>
                    <a:pt x="2993" y="28463"/>
                  </a:cubicBezTo>
                  <a:cubicBezTo>
                    <a:pt x="4128" y="29649"/>
                    <a:pt x="5624" y="30629"/>
                    <a:pt x="6294" y="32125"/>
                  </a:cubicBezTo>
                  <a:cubicBezTo>
                    <a:pt x="7171" y="34034"/>
                    <a:pt x="6449" y="36304"/>
                    <a:pt x="6088" y="38419"/>
                  </a:cubicBezTo>
                  <a:cubicBezTo>
                    <a:pt x="5675" y="40534"/>
                    <a:pt x="5933" y="43165"/>
                    <a:pt x="7842" y="44145"/>
                  </a:cubicBezTo>
                  <a:cubicBezTo>
                    <a:pt x="8275" y="44362"/>
                    <a:pt x="8719" y="44460"/>
                    <a:pt x="9149" y="44460"/>
                  </a:cubicBezTo>
                  <a:cubicBezTo>
                    <a:pt x="10974" y="44460"/>
                    <a:pt x="12544" y="42693"/>
                    <a:pt x="11917" y="40689"/>
                  </a:cubicBezTo>
                  <a:lnTo>
                    <a:pt x="57212" y="25367"/>
                  </a:lnTo>
                  <a:cubicBezTo>
                    <a:pt x="59172" y="24439"/>
                    <a:pt x="60719" y="22891"/>
                    <a:pt x="61648" y="20931"/>
                  </a:cubicBezTo>
                  <a:cubicBezTo>
                    <a:pt x="64382" y="15462"/>
                    <a:pt x="63454" y="8911"/>
                    <a:pt x="59327" y="4423"/>
                  </a:cubicBezTo>
                  <a:cubicBezTo>
                    <a:pt x="56497" y="1524"/>
                    <a:pt x="52698" y="1"/>
                    <a:pt x="48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327;p46"/>
            <p:cNvSpPr/>
            <p:nvPr/>
          </p:nvSpPr>
          <p:spPr>
            <a:xfrm>
              <a:off x="2357125" y="661875"/>
              <a:ext cx="1194300" cy="2327175"/>
            </a:xfrm>
            <a:custGeom>
              <a:avLst/>
              <a:gdLst/>
              <a:ahLst/>
              <a:cxnLst/>
              <a:rect l="l" t="t" r="r" b="b"/>
              <a:pathLst>
                <a:path w="47772" h="93087" extrusionOk="0">
                  <a:moveTo>
                    <a:pt x="27279" y="0"/>
                  </a:moveTo>
                  <a:cubicBezTo>
                    <a:pt x="18388" y="0"/>
                    <a:pt x="9543" y="2653"/>
                    <a:pt x="1961" y="7864"/>
                  </a:cubicBezTo>
                  <a:lnTo>
                    <a:pt x="1" y="9205"/>
                  </a:lnTo>
                  <a:lnTo>
                    <a:pt x="929" y="77146"/>
                  </a:lnTo>
                  <a:cubicBezTo>
                    <a:pt x="1084" y="85968"/>
                    <a:pt x="8306" y="93087"/>
                    <a:pt x="17128" y="93087"/>
                  </a:cubicBezTo>
                  <a:cubicBezTo>
                    <a:pt x="26156" y="93087"/>
                    <a:pt x="33430" y="85710"/>
                    <a:pt x="33275" y="76682"/>
                  </a:cubicBezTo>
                  <a:lnTo>
                    <a:pt x="33069" y="61257"/>
                  </a:lnTo>
                  <a:cubicBezTo>
                    <a:pt x="33069" y="61257"/>
                    <a:pt x="46069" y="59968"/>
                    <a:pt x="46894" y="47122"/>
                  </a:cubicBezTo>
                  <a:cubicBezTo>
                    <a:pt x="47771" y="34277"/>
                    <a:pt x="47152" y="4665"/>
                    <a:pt x="47152" y="4665"/>
                  </a:cubicBezTo>
                  <a:cubicBezTo>
                    <a:pt x="40860" y="1541"/>
                    <a:pt x="34056" y="0"/>
                    <a:pt x="27279"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328;p46"/>
            <p:cNvSpPr/>
            <p:nvPr/>
          </p:nvSpPr>
          <p:spPr>
            <a:xfrm>
              <a:off x="3394050" y="1263750"/>
              <a:ext cx="121250" cy="96425"/>
            </a:xfrm>
            <a:custGeom>
              <a:avLst/>
              <a:gdLst/>
              <a:ahLst/>
              <a:cxnLst/>
              <a:rect l="l" t="t" r="r" b="b"/>
              <a:pathLst>
                <a:path w="4850" h="3857" extrusionOk="0">
                  <a:moveTo>
                    <a:pt x="2425" y="0"/>
                  </a:moveTo>
                  <a:cubicBezTo>
                    <a:pt x="2373" y="0"/>
                    <a:pt x="2322" y="13"/>
                    <a:pt x="2270" y="39"/>
                  </a:cubicBezTo>
                  <a:cubicBezTo>
                    <a:pt x="0" y="245"/>
                    <a:pt x="0" y="3547"/>
                    <a:pt x="2270" y="3856"/>
                  </a:cubicBezTo>
                  <a:lnTo>
                    <a:pt x="2580" y="3856"/>
                  </a:lnTo>
                  <a:cubicBezTo>
                    <a:pt x="4850" y="3599"/>
                    <a:pt x="4850" y="297"/>
                    <a:pt x="2580" y="39"/>
                  </a:cubicBezTo>
                  <a:cubicBezTo>
                    <a:pt x="2528" y="13"/>
                    <a:pt x="2477" y="0"/>
                    <a:pt x="24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329;p46"/>
            <p:cNvSpPr/>
            <p:nvPr/>
          </p:nvSpPr>
          <p:spPr>
            <a:xfrm>
              <a:off x="3348900" y="1207150"/>
              <a:ext cx="167700" cy="50525"/>
            </a:xfrm>
            <a:custGeom>
              <a:avLst/>
              <a:gdLst/>
              <a:ahLst/>
              <a:cxnLst/>
              <a:rect l="l" t="t" r="r" b="b"/>
              <a:pathLst>
                <a:path w="6708" h="2021" extrusionOk="0">
                  <a:moveTo>
                    <a:pt x="3215" y="0"/>
                  </a:moveTo>
                  <a:cubicBezTo>
                    <a:pt x="2387" y="0"/>
                    <a:pt x="1553" y="235"/>
                    <a:pt x="826" y="704"/>
                  </a:cubicBezTo>
                  <a:cubicBezTo>
                    <a:pt x="207" y="1065"/>
                    <a:pt x="1" y="1478"/>
                    <a:pt x="104" y="1581"/>
                  </a:cubicBezTo>
                  <a:cubicBezTo>
                    <a:pt x="127" y="1604"/>
                    <a:pt x="164" y="1614"/>
                    <a:pt x="213" y="1614"/>
                  </a:cubicBezTo>
                  <a:cubicBezTo>
                    <a:pt x="579" y="1614"/>
                    <a:pt x="1646" y="1056"/>
                    <a:pt x="3090" y="1056"/>
                  </a:cubicBezTo>
                  <a:cubicBezTo>
                    <a:pt x="3193" y="1056"/>
                    <a:pt x="3299" y="1059"/>
                    <a:pt x="3406" y="1065"/>
                  </a:cubicBezTo>
                  <a:cubicBezTo>
                    <a:pt x="5001" y="1159"/>
                    <a:pt x="6127" y="2021"/>
                    <a:pt x="6512" y="2021"/>
                  </a:cubicBezTo>
                  <a:cubicBezTo>
                    <a:pt x="6550" y="2021"/>
                    <a:pt x="6581" y="2012"/>
                    <a:pt x="6604" y="1993"/>
                  </a:cubicBezTo>
                  <a:cubicBezTo>
                    <a:pt x="6707" y="1890"/>
                    <a:pt x="6501" y="1478"/>
                    <a:pt x="5985" y="1013"/>
                  </a:cubicBezTo>
                  <a:cubicBezTo>
                    <a:pt x="5197" y="338"/>
                    <a:pt x="4210" y="0"/>
                    <a:pt x="3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330;p46"/>
            <p:cNvSpPr/>
            <p:nvPr/>
          </p:nvSpPr>
          <p:spPr>
            <a:xfrm>
              <a:off x="2914725" y="1259650"/>
              <a:ext cx="120825" cy="93650"/>
            </a:xfrm>
            <a:custGeom>
              <a:avLst/>
              <a:gdLst/>
              <a:ahLst/>
              <a:cxnLst/>
              <a:rect l="l" t="t" r="r" b="b"/>
              <a:pathLst>
                <a:path w="4833" h="3746" extrusionOk="0">
                  <a:moveTo>
                    <a:pt x="2395" y="1"/>
                  </a:moveTo>
                  <a:cubicBezTo>
                    <a:pt x="1808" y="1"/>
                    <a:pt x="1238" y="286"/>
                    <a:pt x="860" y="822"/>
                  </a:cubicBezTo>
                  <a:cubicBezTo>
                    <a:pt x="1" y="2063"/>
                    <a:pt x="952" y="3745"/>
                    <a:pt x="2406" y="3745"/>
                  </a:cubicBezTo>
                  <a:cubicBezTo>
                    <a:pt x="2524" y="3745"/>
                    <a:pt x="2645" y="3734"/>
                    <a:pt x="2768" y="3711"/>
                  </a:cubicBezTo>
                  <a:cubicBezTo>
                    <a:pt x="4368" y="3401"/>
                    <a:pt x="4832" y="1286"/>
                    <a:pt x="3491" y="358"/>
                  </a:cubicBezTo>
                  <a:cubicBezTo>
                    <a:pt x="3149" y="117"/>
                    <a:pt x="2769" y="1"/>
                    <a:pt x="2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331;p46"/>
            <p:cNvSpPr/>
            <p:nvPr/>
          </p:nvSpPr>
          <p:spPr>
            <a:xfrm>
              <a:off x="2866575" y="1219300"/>
              <a:ext cx="166375" cy="51275"/>
            </a:xfrm>
            <a:custGeom>
              <a:avLst/>
              <a:gdLst/>
              <a:ahLst/>
              <a:cxnLst/>
              <a:rect l="l" t="t" r="r" b="b"/>
              <a:pathLst>
                <a:path w="6655" h="2051" extrusionOk="0">
                  <a:moveTo>
                    <a:pt x="3153" y="0"/>
                  </a:moveTo>
                  <a:cubicBezTo>
                    <a:pt x="2345" y="0"/>
                    <a:pt x="1534" y="225"/>
                    <a:pt x="825" y="682"/>
                  </a:cubicBezTo>
                  <a:cubicBezTo>
                    <a:pt x="206" y="1095"/>
                    <a:pt x="0" y="1507"/>
                    <a:pt x="103" y="1611"/>
                  </a:cubicBezTo>
                  <a:cubicBezTo>
                    <a:pt x="120" y="1634"/>
                    <a:pt x="153" y="1644"/>
                    <a:pt x="199" y="1644"/>
                  </a:cubicBezTo>
                  <a:cubicBezTo>
                    <a:pt x="540" y="1644"/>
                    <a:pt x="1640" y="1086"/>
                    <a:pt x="3089" y="1086"/>
                  </a:cubicBezTo>
                  <a:cubicBezTo>
                    <a:pt x="3192" y="1086"/>
                    <a:pt x="3298" y="1089"/>
                    <a:pt x="3405" y="1095"/>
                  </a:cubicBezTo>
                  <a:cubicBezTo>
                    <a:pt x="5000" y="1189"/>
                    <a:pt x="6126" y="2051"/>
                    <a:pt x="6472" y="2051"/>
                  </a:cubicBezTo>
                  <a:cubicBezTo>
                    <a:pt x="6506" y="2051"/>
                    <a:pt x="6533" y="2042"/>
                    <a:pt x="6552" y="2023"/>
                  </a:cubicBezTo>
                  <a:cubicBezTo>
                    <a:pt x="6655" y="1920"/>
                    <a:pt x="6500" y="1507"/>
                    <a:pt x="5984" y="1043"/>
                  </a:cubicBezTo>
                  <a:cubicBezTo>
                    <a:pt x="5180" y="354"/>
                    <a:pt x="4168" y="0"/>
                    <a:pt x="3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332;p46"/>
            <p:cNvSpPr/>
            <p:nvPr/>
          </p:nvSpPr>
          <p:spPr>
            <a:xfrm>
              <a:off x="3176100" y="1258250"/>
              <a:ext cx="130275" cy="393400"/>
            </a:xfrm>
            <a:custGeom>
              <a:avLst/>
              <a:gdLst/>
              <a:ahLst/>
              <a:cxnLst/>
              <a:rect l="l" t="t" r="r" b="b"/>
              <a:pathLst>
                <a:path w="5211" h="15736" extrusionOk="0">
                  <a:moveTo>
                    <a:pt x="464" y="15426"/>
                  </a:moveTo>
                  <a:lnTo>
                    <a:pt x="464" y="15477"/>
                  </a:lnTo>
                  <a:cubicBezTo>
                    <a:pt x="464" y="15467"/>
                    <a:pt x="469" y="15457"/>
                    <a:pt x="479" y="15447"/>
                  </a:cubicBezTo>
                  <a:lnTo>
                    <a:pt x="479" y="15447"/>
                  </a:lnTo>
                  <a:cubicBezTo>
                    <a:pt x="472" y="15440"/>
                    <a:pt x="467" y="15433"/>
                    <a:pt x="464" y="15426"/>
                  </a:cubicBezTo>
                  <a:close/>
                  <a:moveTo>
                    <a:pt x="315" y="1"/>
                  </a:moveTo>
                  <a:cubicBezTo>
                    <a:pt x="313" y="1"/>
                    <a:pt x="311" y="1"/>
                    <a:pt x="310" y="1"/>
                  </a:cubicBezTo>
                  <a:cubicBezTo>
                    <a:pt x="0" y="104"/>
                    <a:pt x="1135" y="4386"/>
                    <a:pt x="2786" y="9648"/>
                  </a:cubicBezTo>
                  <a:cubicBezTo>
                    <a:pt x="3199" y="10886"/>
                    <a:pt x="3611" y="12124"/>
                    <a:pt x="4024" y="13311"/>
                  </a:cubicBezTo>
                  <a:cubicBezTo>
                    <a:pt x="4230" y="13723"/>
                    <a:pt x="4282" y="14188"/>
                    <a:pt x="4282" y="14652"/>
                  </a:cubicBezTo>
                  <a:cubicBezTo>
                    <a:pt x="4230" y="14910"/>
                    <a:pt x="3869" y="14962"/>
                    <a:pt x="3405" y="15013"/>
                  </a:cubicBezTo>
                  <a:cubicBezTo>
                    <a:pt x="1716" y="15158"/>
                    <a:pt x="614" y="15303"/>
                    <a:pt x="479" y="15447"/>
                  </a:cubicBezTo>
                  <a:lnTo>
                    <a:pt x="479" y="15447"/>
                  </a:lnTo>
                  <a:cubicBezTo>
                    <a:pt x="620" y="15590"/>
                    <a:pt x="1684" y="15686"/>
                    <a:pt x="3405" y="15735"/>
                  </a:cubicBezTo>
                  <a:cubicBezTo>
                    <a:pt x="3663" y="15735"/>
                    <a:pt x="3921" y="15684"/>
                    <a:pt x="4179" y="15632"/>
                  </a:cubicBezTo>
                  <a:cubicBezTo>
                    <a:pt x="4591" y="15581"/>
                    <a:pt x="4901" y="15323"/>
                    <a:pt x="5056" y="14962"/>
                  </a:cubicBezTo>
                  <a:cubicBezTo>
                    <a:pt x="5210" y="14291"/>
                    <a:pt x="5159" y="13620"/>
                    <a:pt x="4901" y="13001"/>
                  </a:cubicBezTo>
                  <a:cubicBezTo>
                    <a:pt x="4540" y="11815"/>
                    <a:pt x="4127" y="10577"/>
                    <a:pt x="3766" y="9338"/>
                  </a:cubicBezTo>
                  <a:cubicBezTo>
                    <a:pt x="2125" y="4109"/>
                    <a:pt x="587" y="1"/>
                    <a:pt x="3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333;p46"/>
            <p:cNvSpPr/>
            <p:nvPr/>
          </p:nvSpPr>
          <p:spPr>
            <a:xfrm>
              <a:off x="3014875" y="1685150"/>
              <a:ext cx="241200" cy="126675"/>
            </a:xfrm>
            <a:custGeom>
              <a:avLst/>
              <a:gdLst/>
              <a:ahLst/>
              <a:cxnLst/>
              <a:rect l="l" t="t" r="r" b="b"/>
              <a:pathLst>
                <a:path w="9648" h="5067" extrusionOk="0">
                  <a:moveTo>
                    <a:pt x="1084" y="1"/>
                  </a:moveTo>
                  <a:cubicBezTo>
                    <a:pt x="1084" y="1"/>
                    <a:pt x="1" y="3044"/>
                    <a:pt x="3767" y="4644"/>
                  </a:cubicBezTo>
                  <a:cubicBezTo>
                    <a:pt x="4470" y="4945"/>
                    <a:pt x="5123" y="5066"/>
                    <a:pt x="5717" y="5066"/>
                  </a:cubicBezTo>
                  <a:cubicBezTo>
                    <a:pt x="8176" y="5066"/>
                    <a:pt x="9648" y="2993"/>
                    <a:pt x="9648" y="2993"/>
                  </a:cubicBezTo>
                  <a:cubicBezTo>
                    <a:pt x="6655" y="2425"/>
                    <a:pt x="3767" y="1393"/>
                    <a:pt x="10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334;p46"/>
            <p:cNvSpPr/>
            <p:nvPr/>
          </p:nvSpPr>
          <p:spPr>
            <a:xfrm>
              <a:off x="2772425" y="2046275"/>
              <a:ext cx="412725" cy="226125"/>
            </a:xfrm>
            <a:custGeom>
              <a:avLst/>
              <a:gdLst/>
              <a:ahLst/>
              <a:cxnLst/>
              <a:rect l="l" t="t" r="r" b="b"/>
              <a:pathLst>
                <a:path w="16509" h="9045" extrusionOk="0">
                  <a:moveTo>
                    <a:pt x="0" y="0"/>
                  </a:moveTo>
                  <a:lnTo>
                    <a:pt x="0" y="0"/>
                  </a:lnTo>
                  <a:cubicBezTo>
                    <a:pt x="0" y="1"/>
                    <a:pt x="3294" y="9045"/>
                    <a:pt x="15446" y="9045"/>
                  </a:cubicBezTo>
                  <a:cubicBezTo>
                    <a:pt x="15743" y="9045"/>
                    <a:pt x="16046" y="9039"/>
                    <a:pt x="16353" y="9028"/>
                  </a:cubicBezTo>
                  <a:lnTo>
                    <a:pt x="16508" y="5675"/>
                  </a:lnTo>
                  <a:lnTo>
                    <a:pt x="16508" y="5675"/>
                  </a:lnTo>
                  <a:cubicBezTo>
                    <a:pt x="16508" y="5675"/>
                    <a:pt x="16456" y="5677"/>
                    <a:pt x="16356" y="5677"/>
                  </a:cubicBezTo>
                  <a:cubicBezTo>
                    <a:pt x="15203" y="5677"/>
                    <a:pt x="7689" y="5458"/>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335;p46"/>
            <p:cNvSpPr/>
            <p:nvPr/>
          </p:nvSpPr>
          <p:spPr>
            <a:xfrm>
              <a:off x="2223000" y="577300"/>
              <a:ext cx="1324550" cy="755975"/>
            </a:xfrm>
            <a:custGeom>
              <a:avLst/>
              <a:gdLst/>
              <a:ahLst/>
              <a:cxnLst/>
              <a:rect l="l" t="t" r="r" b="b"/>
              <a:pathLst>
                <a:path w="52982" h="30239" extrusionOk="0">
                  <a:moveTo>
                    <a:pt x="29509" y="1"/>
                  </a:moveTo>
                  <a:lnTo>
                    <a:pt x="15580" y="2941"/>
                  </a:lnTo>
                  <a:lnTo>
                    <a:pt x="2890" y="9441"/>
                  </a:lnTo>
                  <a:cubicBezTo>
                    <a:pt x="2890" y="9441"/>
                    <a:pt x="1" y="29870"/>
                    <a:pt x="5263" y="30231"/>
                  </a:cubicBezTo>
                  <a:cubicBezTo>
                    <a:pt x="5333" y="30236"/>
                    <a:pt x="5403" y="30238"/>
                    <a:pt x="5471" y="30238"/>
                  </a:cubicBezTo>
                  <a:cubicBezTo>
                    <a:pt x="10455" y="30238"/>
                    <a:pt x="9802" y="17437"/>
                    <a:pt x="9802" y="17437"/>
                  </a:cubicBezTo>
                  <a:cubicBezTo>
                    <a:pt x="16354" y="15322"/>
                    <a:pt x="16612" y="8409"/>
                    <a:pt x="18314" y="7017"/>
                  </a:cubicBezTo>
                  <a:cubicBezTo>
                    <a:pt x="18730" y="6679"/>
                    <a:pt x="19539" y="6518"/>
                    <a:pt x="20624" y="6518"/>
                  </a:cubicBezTo>
                  <a:cubicBezTo>
                    <a:pt x="23847" y="6518"/>
                    <a:pt x="29509" y="7938"/>
                    <a:pt x="34565" y="10370"/>
                  </a:cubicBezTo>
                  <a:cubicBezTo>
                    <a:pt x="38487" y="12223"/>
                    <a:pt x="42041" y="12795"/>
                    <a:pt x="44935" y="12795"/>
                  </a:cubicBezTo>
                  <a:cubicBezTo>
                    <a:pt x="49614" y="12795"/>
                    <a:pt x="52569" y="11298"/>
                    <a:pt x="52569" y="11298"/>
                  </a:cubicBezTo>
                  <a:lnTo>
                    <a:pt x="52981" y="4231"/>
                  </a:lnTo>
                  <a:lnTo>
                    <a:pt x="42715" y="1600"/>
                  </a:lnTo>
                  <a:lnTo>
                    <a:pt x="295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336;p46"/>
            <p:cNvSpPr/>
            <p:nvPr/>
          </p:nvSpPr>
          <p:spPr>
            <a:xfrm>
              <a:off x="2152325" y="1212950"/>
              <a:ext cx="225475" cy="337275"/>
            </a:xfrm>
            <a:custGeom>
              <a:avLst/>
              <a:gdLst/>
              <a:ahLst/>
              <a:cxnLst/>
              <a:rect l="l" t="t" r="r" b="b"/>
              <a:pathLst>
                <a:path w="9019" h="13491" extrusionOk="0">
                  <a:moveTo>
                    <a:pt x="5721" y="1"/>
                  </a:moveTo>
                  <a:cubicBezTo>
                    <a:pt x="3247" y="1"/>
                    <a:pt x="267" y="1088"/>
                    <a:pt x="145" y="6250"/>
                  </a:cubicBezTo>
                  <a:cubicBezTo>
                    <a:pt x="1" y="12416"/>
                    <a:pt x="4294" y="13491"/>
                    <a:pt x="6908" y="13491"/>
                  </a:cubicBezTo>
                  <a:cubicBezTo>
                    <a:pt x="8033" y="13491"/>
                    <a:pt x="8848" y="13292"/>
                    <a:pt x="8863" y="13214"/>
                  </a:cubicBezTo>
                  <a:cubicBezTo>
                    <a:pt x="8863" y="12956"/>
                    <a:pt x="9018" y="575"/>
                    <a:pt x="9018" y="575"/>
                  </a:cubicBezTo>
                  <a:cubicBezTo>
                    <a:pt x="8933" y="532"/>
                    <a:pt x="7451" y="1"/>
                    <a:pt x="572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337;p46"/>
            <p:cNvSpPr/>
            <p:nvPr/>
          </p:nvSpPr>
          <p:spPr>
            <a:xfrm>
              <a:off x="2211400" y="1282775"/>
              <a:ext cx="98050" cy="193000"/>
            </a:xfrm>
            <a:custGeom>
              <a:avLst/>
              <a:gdLst/>
              <a:ahLst/>
              <a:cxnLst/>
              <a:rect l="l" t="t" r="r" b="b"/>
              <a:pathLst>
                <a:path w="3922" h="7720" extrusionOk="0">
                  <a:moveTo>
                    <a:pt x="2219" y="0"/>
                  </a:moveTo>
                  <a:cubicBezTo>
                    <a:pt x="1496" y="155"/>
                    <a:pt x="877" y="671"/>
                    <a:pt x="619" y="1341"/>
                  </a:cubicBezTo>
                  <a:cubicBezTo>
                    <a:pt x="207" y="2115"/>
                    <a:pt x="0" y="2941"/>
                    <a:pt x="0" y="3818"/>
                  </a:cubicBezTo>
                  <a:cubicBezTo>
                    <a:pt x="52" y="5572"/>
                    <a:pt x="929" y="7222"/>
                    <a:pt x="2167" y="7635"/>
                  </a:cubicBezTo>
                  <a:cubicBezTo>
                    <a:pt x="2334" y="7691"/>
                    <a:pt x="2507" y="7720"/>
                    <a:pt x="2680" y="7720"/>
                  </a:cubicBezTo>
                  <a:cubicBezTo>
                    <a:pt x="2988" y="7720"/>
                    <a:pt x="3295" y="7627"/>
                    <a:pt x="3560" y="7429"/>
                  </a:cubicBezTo>
                  <a:cubicBezTo>
                    <a:pt x="3869" y="7222"/>
                    <a:pt x="3921" y="7016"/>
                    <a:pt x="3869" y="7016"/>
                  </a:cubicBezTo>
                  <a:cubicBezTo>
                    <a:pt x="3862" y="7009"/>
                    <a:pt x="3854" y="7006"/>
                    <a:pt x="3845" y="7006"/>
                  </a:cubicBezTo>
                  <a:cubicBezTo>
                    <a:pt x="3787" y="7006"/>
                    <a:pt x="3679" y="7133"/>
                    <a:pt x="3457" y="7222"/>
                  </a:cubicBezTo>
                  <a:cubicBezTo>
                    <a:pt x="3276" y="7300"/>
                    <a:pt x="3083" y="7339"/>
                    <a:pt x="2889" y="7339"/>
                  </a:cubicBezTo>
                  <a:cubicBezTo>
                    <a:pt x="2696" y="7339"/>
                    <a:pt x="2502" y="7300"/>
                    <a:pt x="2322" y="7222"/>
                  </a:cubicBezTo>
                  <a:cubicBezTo>
                    <a:pt x="1393" y="6861"/>
                    <a:pt x="619" y="5365"/>
                    <a:pt x="619" y="3818"/>
                  </a:cubicBezTo>
                  <a:cubicBezTo>
                    <a:pt x="619" y="3044"/>
                    <a:pt x="774" y="2270"/>
                    <a:pt x="1135" y="1599"/>
                  </a:cubicBezTo>
                  <a:cubicBezTo>
                    <a:pt x="1290" y="1032"/>
                    <a:pt x="1754" y="619"/>
                    <a:pt x="2270" y="464"/>
                  </a:cubicBezTo>
                  <a:cubicBezTo>
                    <a:pt x="2334" y="446"/>
                    <a:pt x="2400" y="438"/>
                    <a:pt x="2465" y="438"/>
                  </a:cubicBezTo>
                  <a:cubicBezTo>
                    <a:pt x="2769" y="438"/>
                    <a:pt x="3071" y="622"/>
                    <a:pt x="3199" y="877"/>
                  </a:cubicBezTo>
                  <a:cubicBezTo>
                    <a:pt x="3302" y="1135"/>
                    <a:pt x="3250" y="1341"/>
                    <a:pt x="3302" y="1341"/>
                  </a:cubicBezTo>
                  <a:cubicBezTo>
                    <a:pt x="3302" y="1341"/>
                    <a:pt x="3457" y="1187"/>
                    <a:pt x="3405" y="826"/>
                  </a:cubicBezTo>
                  <a:cubicBezTo>
                    <a:pt x="3354" y="619"/>
                    <a:pt x="3250" y="413"/>
                    <a:pt x="3096" y="258"/>
                  </a:cubicBezTo>
                  <a:cubicBezTo>
                    <a:pt x="2838" y="103"/>
                    <a:pt x="2528" y="0"/>
                    <a:pt x="221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338;p46"/>
            <p:cNvSpPr/>
            <p:nvPr/>
          </p:nvSpPr>
          <p:spPr>
            <a:xfrm>
              <a:off x="2265575" y="532850"/>
              <a:ext cx="139300" cy="56275"/>
            </a:xfrm>
            <a:custGeom>
              <a:avLst/>
              <a:gdLst/>
              <a:ahLst/>
              <a:cxnLst/>
              <a:rect l="l" t="t" r="r" b="b"/>
              <a:pathLst>
                <a:path w="5572" h="2251" extrusionOk="0">
                  <a:moveTo>
                    <a:pt x="1260" y="1"/>
                  </a:moveTo>
                  <a:cubicBezTo>
                    <a:pt x="506" y="1"/>
                    <a:pt x="0" y="170"/>
                    <a:pt x="0" y="231"/>
                  </a:cubicBezTo>
                  <a:cubicBezTo>
                    <a:pt x="52" y="334"/>
                    <a:pt x="1393" y="179"/>
                    <a:pt x="2941" y="747"/>
                  </a:cubicBezTo>
                  <a:cubicBezTo>
                    <a:pt x="4366" y="1288"/>
                    <a:pt x="5277" y="2250"/>
                    <a:pt x="5448" y="2250"/>
                  </a:cubicBezTo>
                  <a:cubicBezTo>
                    <a:pt x="5457" y="2250"/>
                    <a:pt x="5464" y="2248"/>
                    <a:pt x="5468" y="2243"/>
                  </a:cubicBezTo>
                  <a:cubicBezTo>
                    <a:pt x="5572" y="2191"/>
                    <a:pt x="4746" y="953"/>
                    <a:pt x="3095" y="334"/>
                  </a:cubicBezTo>
                  <a:cubicBezTo>
                    <a:pt x="2421" y="81"/>
                    <a:pt x="1781" y="1"/>
                    <a:pt x="1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339;p46"/>
            <p:cNvSpPr/>
            <p:nvPr/>
          </p:nvSpPr>
          <p:spPr>
            <a:xfrm>
              <a:off x="2386800" y="407075"/>
              <a:ext cx="50325" cy="197325"/>
            </a:xfrm>
            <a:custGeom>
              <a:avLst/>
              <a:gdLst/>
              <a:ahLst/>
              <a:cxnLst/>
              <a:rect l="l" t="t" r="r" b="b"/>
              <a:pathLst>
                <a:path w="2013" h="7893" extrusionOk="0">
                  <a:moveTo>
                    <a:pt x="465" y="0"/>
                  </a:moveTo>
                  <a:cubicBezTo>
                    <a:pt x="104" y="1341"/>
                    <a:pt x="0" y="2734"/>
                    <a:pt x="258" y="4127"/>
                  </a:cubicBezTo>
                  <a:cubicBezTo>
                    <a:pt x="413" y="5107"/>
                    <a:pt x="723" y="6036"/>
                    <a:pt x="1187" y="6913"/>
                  </a:cubicBezTo>
                  <a:cubicBezTo>
                    <a:pt x="1548" y="7583"/>
                    <a:pt x="1857" y="7893"/>
                    <a:pt x="1909" y="7893"/>
                  </a:cubicBezTo>
                  <a:cubicBezTo>
                    <a:pt x="2012" y="7790"/>
                    <a:pt x="981" y="6242"/>
                    <a:pt x="671" y="4024"/>
                  </a:cubicBezTo>
                  <a:cubicBezTo>
                    <a:pt x="361" y="1857"/>
                    <a:pt x="619" y="0"/>
                    <a:pt x="4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340;p46"/>
            <p:cNvSpPr/>
            <p:nvPr/>
          </p:nvSpPr>
          <p:spPr>
            <a:xfrm>
              <a:off x="3301200" y="1121075"/>
              <a:ext cx="201200" cy="33800"/>
            </a:xfrm>
            <a:custGeom>
              <a:avLst/>
              <a:gdLst/>
              <a:ahLst/>
              <a:cxnLst/>
              <a:rect l="l" t="t" r="r" b="b"/>
              <a:pathLst>
                <a:path w="8048" h="1352" extrusionOk="0">
                  <a:moveTo>
                    <a:pt x="3992" y="0"/>
                  </a:moveTo>
                  <a:cubicBezTo>
                    <a:pt x="3009" y="0"/>
                    <a:pt x="2021" y="181"/>
                    <a:pt x="1083" y="536"/>
                  </a:cubicBezTo>
                  <a:cubicBezTo>
                    <a:pt x="361" y="794"/>
                    <a:pt x="0" y="1103"/>
                    <a:pt x="52" y="1206"/>
                  </a:cubicBezTo>
                  <a:cubicBezTo>
                    <a:pt x="69" y="1251"/>
                    <a:pt x="135" y="1269"/>
                    <a:pt x="242" y="1269"/>
                  </a:cubicBezTo>
                  <a:cubicBezTo>
                    <a:pt x="756" y="1269"/>
                    <a:pt x="2231" y="845"/>
                    <a:pt x="4024" y="845"/>
                  </a:cubicBezTo>
                  <a:cubicBezTo>
                    <a:pt x="5883" y="889"/>
                    <a:pt x="7400" y="1351"/>
                    <a:pt x="7859" y="1351"/>
                  </a:cubicBezTo>
                  <a:cubicBezTo>
                    <a:pt x="7935" y="1351"/>
                    <a:pt x="7982" y="1339"/>
                    <a:pt x="7996" y="1309"/>
                  </a:cubicBezTo>
                  <a:cubicBezTo>
                    <a:pt x="8048" y="1206"/>
                    <a:pt x="7687" y="897"/>
                    <a:pt x="6964" y="587"/>
                  </a:cubicBezTo>
                  <a:cubicBezTo>
                    <a:pt x="6020" y="194"/>
                    <a:pt x="5009" y="0"/>
                    <a:pt x="39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341;p46"/>
            <p:cNvSpPr/>
            <p:nvPr/>
          </p:nvSpPr>
          <p:spPr>
            <a:xfrm>
              <a:off x="2811100" y="1074650"/>
              <a:ext cx="201225" cy="33800"/>
            </a:xfrm>
            <a:custGeom>
              <a:avLst/>
              <a:gdLst/>
              <a:ahLst/>
              <a:cxnLst/>
              <a:rect l="l" t="t" r="r" b="b"/>
              <a:pathLst>
                <a:path w="8049" h="1352" extrusionOk="0">
                  <a:moveTo>
                    <a:pt x="3973" y="0"/>
                  </a:moveTo>
                  <a:cubicBezTo>
                    <a:pt x="2997" y="0"/>
                    <a:pt x="2022" y="181"/>
                    <a:pt x="1084" y="535"/>
                  </a:cubicBezTo>
                  <a:cubicBezTo>
                    <a:pt x="362" y="845"/>
                    <a:pt x="1" y="1103"/>
                    <a:pt x="52" y="1206"/>
                  </a:cubicBezTo>
                  <a:cubicBezTo>
                    <a:pt x="70" y="1251"/>
                    <a:pt x="136" y="1269"/>
                    <a:pt x="245" y="1269"/>
                  </a:cubicBezTo>
                  <a:cubicBezTo>
                    <a:pt x="736" y="1269"/>
                    <a:pt x="2093" y="893"/>
                    <a:pt x="3765" y="893"/>
                  </a:cubicBezTo>
                  <a:cubicBezTo>
                    <a:pt x="3851" y="893"/>
                    <a:pt x="3937" y="894"/>
                    <a:pt x="4025" y="897"/>
                  </a:cubicBezTo>
                  <a:cubicBezTo>
                    <a:pt x="5882" y="897"/>
                    <a:pt x="7398" y="1351"/>
                    <a:pt x="7858" y="1351"/>
                  </a:cubicBezTo>
                  <a:cubicBezTo>
                    <a:pt x="7935" y="1351"/>
                    <a:pt x="7982" y="1339"/>
                    <a:pt x="7997" y="1309"/>
                  </a:cubicBezTo>
                  <a:cubicBezTo>
                    <a:pt x="8048" y="1206"/>
                    <a:pt x="7687" y="897"/>
                    <a:pt x="6965" y="587"/>
                  </a:cubicBezTo>
                  <a:cubicBezTo>
                    <a:pt x="5994" y="193"/>
                    <a:pt x="4983" y="0"/>
                    <a:pt x="3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342;p46"/>
            <p:cNvSpPr/>
            <p:nvPr/>
          </p:nvSpPr>
          <p:spPr>
            <a:xfrm>
              <a:off x="3259925" y="1180875"/>
              <a:ext cx="392075" cy="316475"/>
            </a:xfrm>
            <a:custGeom>
              <a:avLst/>
              <a:gdLst/>
              <a:ahLst/>
              <a:cxnLst/>
              <a:rect l="l" t="t" r="r" b="b"/>
              <a:pathLst>
                <a:path w="15683" h="12659" extrusionOk="0">
                  <a:moveTo>
                    <a:pt x="15373" y="1"/>
                  </a:moveTo>
                  <a:lnTo>
                    <a:pt x="4385" y="104"/>
                  </a:lnTo>
                  <a:lnTo>
                    <a:pt x="1238" y="156"/>
                  </a:lnTo>
                  <a:cubicBezTo>
                    <a:pt x="877" y="156"/>
                    <a:pt x="516" y="156"/>
                    <a:pt x="207" y="207"/>
                  </a:cubicBezTo>
                  <a:cubicBezTo>
                    <a:pt x="310" y="207"/>
                    <a:pt x="413" y="259"/>
                    <a:pt x="516" y="259"/>
                  </a:cubicBezTo>
                  <a:lnTo>
                    <a:pt x="1342" y="259"/>
                  </a:lnTo>
                  <a:lnTo>
                    <a:pt x="4488" y="310"/>
                  </a:lnTo>
                  <a:lnTo>
                    <a:pt x="15212" y="412"/>
                  </a:lnTo>
                  <a:lnTo>
                    <a:pt x="15212" y="412"/>
                  </a:lnTo>
                  <a:cubicBezTo>
                    <a:pt x="15167" y="1741"/>
                    <a:pt x="15167" y="3118"/>
                    <a:pt x="15167" y="4540"/>
                  </a:cubicBezTo>
                  <a:cubicBezTo>
                    <a:pt x="15219" y="6088"/>
                    <a:pt x="14806" y="7584"/>
                    <a:pt x="13981" y="8822"/>
                  </a:cubicBezTo>
                  <a:cubicBezTo>
                    <a:pt x="13155" y="10164"/>
                    <a:pt x="11865" y="11195"/>
                    <a:pt x="10369" y="11763"/>
                  </a:cubicBezTo>
                  <a:cubicBezTo>
                    <a:pt x="9699" y="12021"/>
                    <a:pt x="8925" y="12175"/>
                    <a:pt x="8203" y="12227"/>
                  </a:cubicBezTo>
                  <a:cubicBezTo>
                    <a:pt x="8032" y="12239"/>
                    <a:pt x="7862" y="12246"/>
                    <a:pt x="7691" y="12246"/>
                  </a:cubicBezTo>
                  <a:cubicBezTo>
                    <a:pt x="7140" y="12246"/>
                    <a:pt x="6588" y="12178"/>
                    <a:pt x="6036" y="12021"/>
                  </a:cubicBezTo>
                  <a:cubicBezTo>
                    <a:pt x="4746" y="11711"/>
                    <a:pt x="3560" y="11092"/>
                    <a:pt x="2580" y="10164"/>
                  </a:cubicBezTo>
                  <a:cubicBezTo>
                    <a:pt x="1754" y="9338"/>
                    <a:pt x="1084" y="8306"/>
                    <a:pt x="723" y="7223"/>
                  </a:cubicBezTo>
                  <a:cubicBezTo>
                    <a:pt x="413" y="6294"/>
                    <a:pt x="258" y="5314"/>
                    <a:pt x="310" y="4334"/>
                  </a:cubicBezTo>
                  <a:cubicBezTo>
                    <a:pt x="258" y="3509"/>
                    <a:pt x="258" y="2786"/>
                    <a:pt x="258" y="2167"/>
                  </a:cubicBezTo>
                  <a:cubicBezTo>
                    <a:pt x="258" y="1600"/>
                    <a:pt x="207" y="1084"/>
                    <a:pt x="207" y="723"/>
                  </a:cubicBezTo>
                  <a:cubicBezTo>
                    <a:pt x="207" y="568"/>
                    <a:pt x="207" y="362"/>
                    <a:pt x="155" y="207"/>
                  </a:cubicBezTo>
                  <a:cubicBezTo>
                    <a:pt x="155" y="362"/>
                    <a:pt x="155" y="517"/>
                    <a:pt x="155" y="671"/>
                  </a:cubicBezTo>
                  <a:cubicBezTo>
                    <a:pt x="155" y="1033"/>
                    <a:pt x="103" y="1497"/>
                    <a:pt x="103" y="2064"/>
                  </a:cubicBezTo>
                  <a:cubicBezTo>
                    <a:pt x="103" y="2735"/>
                    <a:pt x="52" y="3457"/>
                    <a:pt x="52" y="4334"/>
                  </a:cubicBezTo>
                  <a:cubicBezTo>
                    <a:pt x="0" y="5314"/>
                    <a:pt x="103" y="6346"/>
                    <a:pt x="413" y="7326"/>
                  </a:cubicBezTo>
                  <a:cubicBezTo>
                    <a:pt x="826" y="8461"/>
                    <a:pt x="1445" y="9545"/>
                    <a:pt x="2322" y="10370"/>
                  </a:cubicBezTo>
                  <a:cubicBezTo>
                    <a:pt x="3302" y="11402"/>
                    <a:pt x="4592" y="12072"/>
                    <a:pt x="5933" y="12433"/>
                  </a:cubicBezTo>
                  <a:cubicBezTo>
                    <a:pt x="6524" y="12591"/>
                    <a:pt x="7085" y="12658"/>
                    <a:pt x="7662" y="12658"/>
                  </a:cubicBezTo>
                  <a:cubicBezTo>
                    <a:pt x="7840" y="12658"/>
                    <a:pt x="8020" y="12652"/>
                    <a:pt x="8203" y="12640"/>
                  </a:cubicBezTo>
                  <a:cubicBezTo>
                    <a:pt x="9028" y="12640"/>
                    <a:pt x="9802" y="12433"/>
                    <a:pt x="10524" y="12175"/>
                  </a:cubicBezTo>
                  <a:cubicBezTo>
                    <a:pt x="12123" y="11556"/>
                    <a:pt x="13465" y="10473"/>
                    <a:pt x="14393" y="9080"/>
                  </a:cubicBezTo>
                  <a:cubicBezTo>
                    <a:pt x="15219" y="7739"/>
                    <a:pt x="15683" y="6140"/>
                    <a:pt x="15631" y="4540"/>
                  </a:cubicBezTo>
                  <a:cubicBezTo>
                    <a:pt x="15631" y="3044"/>
                    <a:pt x="15580" y="1600"/>
                    <a:pt x="15580" y="207"/>
                  </a:cubicBezTo>
                  <a:lnTo>
                    <a:pt x="155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343;p46"/>
            <p:cNvSpPr/>
            <p:nvPr/>
          </p:nvSpPr>
          <p:spPr>
            <a:xfrm>
              <a:off x="2745325" y="1170575"/>
              <a:ext cx="392100" cy="316325"/>
            </a:xfrm>
            <a:custGeom>
              <a:avLst/>
              <a:gdLst/>
              <a:ahLst/>
              <a:cxnLst/>
              <a:rect l="l" t="t" r="r" b="b"/>
              <a:pathLst>
                <a:path w="15684" h="12653" extrusionOk="0">
                  <a:moveTo>
                    <a:pt x="15426" y="0"/>
                  </a:moveTo>
                  <a:lnTo>
                    <a:pt x="4386" y="103"/>
                  </a:lnTo>
                  <a:lnTo>
                    <a:pt x="1290" y="155"/>
                  </a:lnTo>
                  <a:cubicBezTo>
                    <a:pt x="929" y="155"/>
                    <a:pt x="568" y="155"/>
                    <a:pt x="207" y="206"/>
                  </a:cubicBezTo>
                  <a:lnTo>
                    <a:pt x="517" y="206"/>
                  </a:lnTo>
                  <a:lnTo>
                    <a:pt x="1342" y="258"/>
                  </a:lnTo>
                  <a:lnTo>
                    <a:pt x="4540" y="310"/>
                  </a:lnTo>
                  <a:lnTo>
                    <a:pt x="15219" y="411"/>
                  </a:lnTo>
                  <a:lnTo>
                    <a:pt x="15219" y="411"/>
                  </a:lnTo>
                  <a:cubicBezTo>
                    <a:pt x="15219" y="1699"/>
                    <a:pt x="15219" y="3119"/>
                    <a:pt x="15219" y="4540"/>
                  </a:cubicBezTo>
                  <a:cubicBezTo>
                    <a:pt x="15219" y="6036"/>
                    <a:pt x="14858" y="7532"/>
                    <a:pt x="14033" y="8822"/>
                  </a:cubicBezTo>
                  <a:cubicBezTo>
                    <a:pt x="13156" y="10163"/>
                    <a:pt x="11866" y="11195"/>
                    <a:pt x="10421" y="11762"/>
                  </a:cubicBezTo>
                  <a:cubicBezTo>
                    <a:pt x="9699" y="12020"/>
                    <a:pt x="8977" y="12175"/>
                    <a:pt x="8203" y="12226"/>
                  </a:cubicBezTo>
                  <a:cubicBezTo>
                    <a:pt x="8075" y="12236"/>
                    <a:pt x="7947" y="12240"/>
                    <a:pt x="7819" y="12240"/>
                  </a:cubicBezTo>
                  <a:cubicBezTo>
                    <a:pt x="7225" y="12240"/>
                    <a:pt x="6631" y="12147"/>
                    <a:pt x="6037" y="12020"/>
                  </a:cubicBezTo>
                  <a:cubicBezTo>
                    <a:pt x="4747" y="11710"/>
                    <a:pt x="3560" y="11040"/>
                    <a:pt x="2580" y="10111"/>
                  </a:cubicBezTo>
                  <a:cubicBezTo>
                    <a:pt x="1755" y="9286"/>
                    <a:pt x="1136" y="8306"/>
                    <a:pt x="723" y="7171"/>
                  </a:cubicBezTo>
                  <a:cubicBezTo>
                    <a:pt x="413" y="6242"/>
                    <a:pt x="310" y="5314"/>
                    <a:pt x="310" y="4333"/>
                  </a:cubicBezTo>
                  <a:cubicBezTo>
                    <a:pt x="310" y="3508"/>
                    <a:pt x="259" y="2734"/>
                    <a:pt x="259" y="2115"/>
                  </a:cubicBezTo>
                  <a:cubicBezTo>
                    <a:pt x="259" y="1548"/>
                    <a:pt x="259" y="1083"/>
                    <a:pt x="207" y="722"/>
                  </a:cubicBezTo>
                  <a:cubicBezTo>
                    <a:pt x="207" y="516"/>
                    <a:pt x="207" y="361"/>
                    <a:pt x="207" y="206"/>
                  </a:cubicBezTo>
                  <a:cubicBezTo>
                    <a:pt x="156" y="361"/>
                    <a:pt x="156" y="516"/>
                    <a:pt x="156" y="671"/>
                  </a:cubicBezTo>
                  <a:cubicBezTo>
                    <a:pt x="156" y="1032"/>
                    <a:pt x="156" y="1496"/>
                    <a:pt x="104" y="2064"/>
                  </a:cubicBezTo>
                  <a:cubicBezTo>
                    <a:pt x="104" y="2683"/>
                    <a:pt x="104" y="3456"/>
                    <a:pt x="52" y="4333"/>
                  </a:cubicBezTo>
                  <a:cubicBezTo>
                    <a:pt x="1" y="5314"/>
                    <a:pt x="156" y="6345"/>
                    <a:pt x="465" y="7274"/>
                  </a:cubicBezTo>
                  <a:cubicBezTo>
                    <a:pt x="826" y="8460"/>
                    <a:pt x="1497" y="9492"/>
                    <a:pt x="2322" y="10369"/>
                  </a:cubicBezTo>
                  <a:cubicBezTo>
                    <a:pt x="3354" y="11349"/>
                    <a:pt x="4592" y="12072"/>
                    <a:pt x="5985" y="12433"/>
                  </a:cubicBezTo>
                  <a:cubicBezTo>
                    <a:pt x="6579" y="12560"/>
                    <a:pt x="7208" y="12652"/>
                    <a:pt x="7815" y="12652"/>
                  </a:cubicBezTo>
                  <a:cubicBezTo>
                    <a:pt x="7946" y="12652"/>
                    <a:pt x="8075" y="12648"/>
                    <a:pt x="8203" y="12639"/>
                  </a:cubicBezTo>
                  <a:cubicBezTo>
                    <a:pt x="9029" y="12587"/>
                    <a:pt x="9802" y="12433"/>
                    <a:pt x="10525" y="12175"/>
                  </a:cubicBezTo>
                  <a:cubicBezTo>
                    <a:pt x="12124" y="11556"/>
                    <a:pt x="13465" y="10472"/>
                    <a:pt x="14394" y="9080"/>
                  </a:cubicBezTo>
                  <a:cubicBezTo>
                    <a:pt x="15271" y="7687"/>
                    <a:pt x="15683" y="6139"/>
                    <a:pt x="15632" y="4540"/>
                  </a:cubicBezTo>
                  <a:cubicBezTo>
                    <a:pt x="15632" y="3044"/>
                    <a:pt x="15632" y="1599"/>
                    <a:pt x="15632" y="206"/>
                  </a:cubicBezTo>
                  <a:lnTo>
                    <a:pt x="15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344;p46"/>
            <p:cNvSpPr/>
            <p:nvPr/>
          </p:nvSpPr>
          <p:spPr>
            <a:xfrm>
              <a:off x="3124500" y="1196350"/>
              <a:ext cx="144475" cy="10350"/>
            </a:xfrm>
            <a:custGeom>
              <a:avLst/>
              <a:gdLst/>
              <a:ahLst/>
              <a:cxnLst/>
              <a:rect l="l" t="t" r="r" b="b"/>
              <a:pathLst>
                <a:path w="5779" h="414" extrusionOk="0">
                  <a:moveTo>
                    <a:pt x="2889" y="1"/>
                  </a:moveTo>
                  <a:cubicBezTo>
                    <a:pt x="1290" y="1"/>
                    <a:pt x="1" y="104"/>
                    <a:pt x="1" y="207"/>
                  </a:cubicBezTo>
                  <a:cubicBezTo>
                    <a:pt x="1" y="310"/>
                    <a:pt x="1290" y="414"/>
                    <a:pt x="2889" y="414"/>
                  </a:cubicBezTo>
                  <a:cubicBezTo>
                    <a:pt x="4489" y="414"/>
                    <a:pt x="5778" y="310"/>
                    <a:pt x="5778" y="207"/>
                  </a:cubicBezTo>
                  <a:cubicBezTo>
                    <a:pt x="5778" y="104"/>
                    <a:pt x="4489" y="1"/>
                    <a:pt x="28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345;p46"/>
            <p:cNvSpPr/>
            <p:nvPr/>
          </p:nvSpPr>
          <p:spPr>
            <a:xfrm>
              <a:off x="2349400" y="1197650"/>
              <a:ext cx="401125" cy="11625"/>
            </a:xfrm>
            <a:custGeom>
              <a:avLst/>
              <a:gdLst/>
              <a:ahLst/>
              <a:cxnLst/>
              <a:rect l="l" t="t" r="r" b="b"/>
              <a:pathLst>
                <a:path w="16045" h="465" extrusionOk="0">
                  <a:moveTo>
                    <a:pt x="7996" y="0"/>
                  </a:moveTo>
                  <a:cubicBezTo>
                    <a:pt x="3560" y="52"/>
                    <a:pt x="0" y="155"/>
                    <a:pt x="0" y="258"/>
                  </a:cubicBezTo>
                  <a:cubicBezTo>
                    <a:pt x="0" y="362"/>
                    <a:pt x="3560" y="465"/>
                    <a:pt x="7996" y="465"/>
                  </a:cubicBezTo>
                  <a:cubicBezTo>
                    <a:pt x="12433" y="465"/>
                    <a:pt x="16044" y="362"/>
                    <a:pt x="16044" y="207"/>
                  </a:cubicBezTo>
                  <a:cubicBezTo>
                    <a:pt x="16044" y="104"/>
                    <a:pt x="12433" y="0"/>
                    <a:pt x="79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346;p46"/>
            <p:cNvSpPr/>
            <p:nvPr/>
          </p:nvSpPr>
          <p:spPr>
            <a:xfrm>
              <a:off x="2649900" y="3651950"/>
              <a:ext cx="4503625" cy="1799150"/>
            </a:xfrm>
            <a:custGeom>
              <a:avLst/>
              <a:gdLst/>
              <a:ahLst/>
              <a:cxnLst/>
              <a:rect l="l" t="t" r="r" b="b"/>
              <a:pathLst>
                <a:path w="180145" h="71966" extrusionOk="0">
                  <a:moveTo>
                    <a:pt x="78053" y="0"/>
                  </a:moveTo>
                  <a:lnTo>
                    <a:pt x="50195" y="68870"/>
                  </a:lnTo>
                  <a:lnTo>
                    <a:pt x="0" y="68870"/>
                  </a:lnTo>
                  <a:lnTo>
                    <a:pt x="0" y="71965"/>
                  </a:lnTo>
                  <a:lnTo>
                    <a:pt x="149553" y="71965"/>
                  </a:lnTo>
                  <a:lnTo>
                    <a:pt x="1801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347;p46"/>
            <p:cNvSpPr/>
            <p:nvPr/>
          </p:nvSpPr>
          <p:spPr>
            <a:xfrm>
              <a:off x="5403400" y="4473500"/>
              <a:ext cx="287625" cy="321125"/>
            </a:xfrm>
            <a:custGeom>
              <a:avLst/>
              <a:gdLst/>
              <a:ahLst/>
              <a:cxnLst/>
              <a:rect l="l" t="t" r="r" b="b"/>
              <a:pathLst>
                <a:path w="11505" h="12845" extrusionOk="0">
                  <a:moveTo>
                    <a:pt x="6510" y="0"/>
                  </a:moveTo>
                  <a:cubicBezTo>
                    <a:pt x="4197" y="0"/>
                    <a:pt x="1880" y="2064"/>
                    <a:pt x="1032" y="5055"/>
                  </a:cubicBezTo>
                  <a:cubicBezTo>
                    <a:pt x="0" y="8512"/>
                    <a:pt x="1290" y="11916"/>
                    <a:pt x="3921" y="12690"/>
                  </a:cubicBezTo>
                  <a:cubicBezTo>
                    <a:pt x="4275" y="12794"/>
                    <a:pt x="4635" y="12844"/>
                    <a:pt x="4995" y="12844"/>
                  </a:cubicBezTo>
                  <a:cubicBezTo>
                    <a:pt x="7308" y="12844"/>
                    <a:pt x="9624" y="10780"/>
                    <a:pt x="10473" y="7789"/>
                  </a:cubicBezTo>
                  <a:cubicBezTo>
                    <a:pt x="11504" y="4333"/>
                    <a:pt x="10215" y="928"/>
                    <a:pt x="7584" y="154"/>
                  </a:cubicBezTo>
                  <a:cubicBezTo>
                    <a:pt x="7229" y="50"/>
                    <a:pt x="6870" y="0"/>
                    <a:pt x="651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3197;p58"/>
          <p:cNvSpPr txBox="1">
            <a:spLocks/>
          </p:cNvSpPr>
          <p:nvPr/>
        </p:nvSpPr>
        <p:spPr>
          <a:xfrm>
            <a:off x="0" y="2876550"/>
            <a:ext cx="2133600" cy="4572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2"/>
              </a:buClr>
              <a:buSzPts val="2100"/>
              <a:buFont typeface="Josefin Sans"/>
              <a:buNone/>
              <a:tabLst/>
              <a:defRPr/>
            </a:pPr>
            <a:r>
              <a:rPr lang="en-US" sz="1600" dirty="0" err="1">
                <a:solidFill>
                  <a:schemeClr val="dk1"/>
                </a:solidFill>
                <a:latin typeface="Lilita One"/>
                <a:ea typeface="Lilita One"/>
                <a:cs typeface="Lilita One"/>
                <a:sym typeface="Lilita One"/>
              </a:rPr>
              <a:t>Alvico</a:t>
            </a:r>
            <a:r>
              <a:rPr lang="en-US" sz="1600" dirty="0">
                <a:solidFill>
                  <a:schemeClr val="dk1"/>
                </a:solidFill>
                <a:latin typeface="Lilita One"/>
                <a:ea typeface="Lilita One"/>
                <a:cs typeface="Lilita One"/>
                <a:sym typeface="Lilita One"/>
              </a:rPr>
              <a:t> </a:t>
            </a:r>
            <a:r>
              <a:rPr lang="en-US" sz="1600" dirty="0" err="1">
                <a:solidFill>
                  <a:schemeClr val="dk1"/>
                </a:solidFill>
                <a:latin typeface="Lilita One"/>
                <a:ea typeface="Lilita One"/>
                <a:cs typeface="Lilita One"/>
                <a:sym typeface="Lilita One"/>
              </a:rPr>
              <a:t>Faudiansyah</a:t>
            </a:r>
            <a:r>
              <a:rPr lang="en-US" sz="1600" dirty="0">
                <a:solidFill>
                  <a:schemeClr val="dk1"/>
                </a:solidFill>
                <a:latin typeface="Lilita One"/>
                <a:ea typeface="Lilita One"/>
                <a:cs typeface="Lilita One"/>
                <a:sym typeface="Lilita One"/>
              </a:rPr>
              <a:t> </a:t>
            </a:r>
            <a:endParaRPr kumimoji="0" lang="en-US" sz="1600" b="0" i="0" u="none" strike="noStrike" kern="0" cap="none" spc="0" normalizeH="0" baseline="0" noProof="0" dirty="0">
              <a:ln>
                <a:noFill/>
              </a:ln>
              <a:solidFill>
                <a:schemeClr val="dk1"/>
              </a:solidFill>
              <a:effectLst/>
              <a:uLnTx/>
              <a:uFillTx/>
              <a:latin typeface="Lilita One"/>
              <a:ea typeface="Lilita One"/>
              <a:cs typeface="Lilita One"/>
              <a:sym typeface="Lilita One"/>
            </a:endParaRPr>
          </a:p>
        </p:txBody>
      </p:sp>
      <p:sp>
        <p:nvSpPr>
          <p:cNvPr id="291" name="Google Shape;3198;p58"/>
          <p:cNvSpPr txBox="1">
            <a:spLocks/>
          </p:cNvSpPr>
          <p:nvPr/>
        </p:nvSpPr>
        <p:spPr>
          <a:xfrm>
            <a:off x="228600" y="3181350"/>
            <a:ext cx="1600200" cy="3810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2"/>
              </a:buClr>
              <a:buSzPts val="1100"/>
              <a:buFont typeface="Josefin Sans"/>
              <a:buNone/>
              <a:tabLst/>
              <a:defRPr/>
            </a:pPr>
            <a:r>
              <a:rPr kumimoji="0" lang="en-US" sz="1200" b="1" i="0" u="none" strike="noStrike" kern="0" cap="none" spc="0" normalizeH="0" baseline="0" noProof="0" dirty="0">
                <a:ln>
                  <a:noFill/>
                </a:ln>
                <a:solidFill>
                  <a:schemeClr val="dk2"/>
                </a:solidFill>
                <a:effectLst/>
                <a:uLnTx/>
                <a:uFillTx/>
                <a:latin typeface="Josefin Sans"/>
                <a:ea typeface="Josefin Sans"/>
                <a:cs typeface="Josefin Sans"/>
                <a:sym typeface="Josefin Sans"/>
              </a:rPr>
              <a:t>20081010052</a:t>
            </a:r>
          </a:p>
        </p:txBody>
      </p:sp>
      <p:sp>
        <p:nvSpPr>
          <p:cNvPr id="295" name="Google Shape;3198;p58"/>
          <p:cNvSpPr txBox="1">
            <a:spLocks/>
          </p:cNvSpPr>
          <p:nvPr/>
        </p:nvSpPr>
        <p:spPr>
          <a:xfrm>
            <a:off x="2286000" y="3181350"/>
            <a:ext cx="1600200" cy="3810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2"/>
              </a:buClr>
              <a:buSzPts val="1100"/>
              <a:buFont typeface="Josefin Sans"/>
              <a:buNone/>
              <a:tabLst/>
              <a:defRPr/>
            </a:pPr>
            <a:r>
              <a:rPr kumimoji="0" lang="en-US" sz="1200" b="1" i="0" u="none" strike="noStrike" kern="0" cap="none" spc="0" normalizeH="0" baseline="0" noProof="0" dirty="0">
                <a:ln>
                  <a:noFill/>
                </a:ln>
                <a:solidFill>
                  <a:schemeClr val="dk2"/>
                </a:solidFill>
                <a:effectLst/>
                <a:uLnTx/>
                <a:uFillTx/>
                <a:latin typeface="Josefin Sans"/>
                <a:ea typeface="Josefin Sans"/>
                <a:cs typeface="Josefin Sans"/>
                <a:sym typeface="Josefin Sans"/>
              </a:rPr>
              <a:t>20081010084</a:t>
            </a:r>
          </a:p>
        </p:txBody>
      </p:sp>
      <p:sp>
        <p:nvSpPr>
          <p:cNvPr id="296" name="Google Shape;3198;p58"/>
          <p:cNvSpPr txBox="1">
            <a:spLocks/>
          </p:cNvSpPr>
          <p:nvPr/>
        </p:nvSpPr>
        <p:spPr>
          <a:xfrm>
            <a:off x="4648200" y="3638550"/>
            <a:ext cx="1600200" cy="3810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2"/>
              </a:buClr>
              <a:buSzPts val="1100"/>
              <a:buFont typeface="Josefin Sans"/>
              <a:buNone/>
              <a:tabLst/>
              <a:defRPr/>
            </a:pPr>
            <a:r>
              <a:rPr kumimoji="0" lang="en-US" sz="1200" b="1" i="0" u="none" strike="noStrike" kern="0" cap="none" spc="0" normalizeH="0" baseline="0" noProof="0" dirty="0">
                <a:ln>
                  <a:noFill/>
                </a:ln>
                <a:solidFill>
                  <a:schemeClr val="dk2"/>
                </a:solidFill>
                <a:effectLst/>
                <a:uLnTx/>
                <a:uFillTx/>
                <a:latin typeface="Josefin Sans"/>
                <a:ea typeface="Josefin Sans"/>
                <a:cs typeface="Josefin Sans"/>
                <a:sym typeface="Josefin Sans"/>
              </a:rPr>
              <a:t>20081010054</a:t>
            </a:r>
          </a:p>
        </p:txBody>
      </p:sp>
      <p:sp>
        <p:nvSpPr>
          <p:cNvPr id="297" name="Google Shape;3198;p58"/>
          <p:cNvSpPr txBox="1">
            <a:spLocks/>
          </p:cNvSpPr>
          <p:nvPr/>
        </p:nvSpPr>
        <p:spPr>
          <a:xfrm>
            <a:off x="7315200" y="3105150"/>
            <a:ext cx="1600200" cy="3810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chemeClr val="dk2"/>
              </a:buClr>
              <a:buSzPts val="1100"/>
              <a:buFont typeface="Josefin Sans"/>
              <a:buNone/>
              <a:tabLst/>
              <a:defRPr/>
            </a:pPr>
            <a:r>
              <a:rPr kumimoji="0" lang="en-US" sz="1200" b="1" i="0" u="none" strike="noStrike" kern="0" cap="none" spc="0" normalizeH="0" baseline="0" noProof="0">
                <a:ln>
                  <a:noFill/>
                </a:ln>
                <a:solidFill>
                  <a:schemeClr val="dk2"/>
                </a:solidFill>
                <a:effectLst/>
                <a:uLnTx/>
                <a:uFillTx/>
                <a:latin typeface="Josefin Sans"/>
                <a:ea typeface="Josefin Sans"/>
                <a:cs typeface="Josefin Sans"/>
                <a:sym typeface="Josefin Sans"/>
              </a:rPr>
              <a:t>20081010078</a:t>
            </a:r>
            <a:endParaRPr kumimoji="0" lang="en-US" sz="1200" b="1" i="0" u="none" strike="noStrike" kern="0" cap="none" spc="0" normalizeH="0" baseline="0" noProof="0" dirty="0">
              <a:ln>
                <a:noFill/>
              </a:ln>
              <a:solidFill>
                <a:schemeClr val="dk2"/>
              </a:solidFill>
              <a:effectLst/>
              <a:uLnTx/>
              <a:uFillTx/>
              <a:latin typeface="Josefin Sans"/>
              <a:ea typeface="Josefin Sans"/>
              <a:cs typeface="Josefin Sans"/>
              <a:sym typeface="Josefin Sans"/>
            </a:endParaRPr>
          </a:p>
        </p:txBody>
      </p:sp>
      <p:sp>
        <p:nvSpPr>
          <p:cNvPr id="3199" name="Google Shape;3199;p58"/>
          <p:cNvSpPr txBox="1">
            <a:spLocks noGrp="1"/>
          </p:cNvSpPr>
          <p:nvPr>
            <p:ph type="subTitle" idx="3"/>
          </p:nvPr>
        </p:nvSpPr>
        <p:spPr>
          <a:xfrm>
            <a:off x="4267200" y="3409950"/>
            <a:ext cx="2448000" cy="38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Natalia Matondang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6"/>
        <p:cNvGrpSpPr/>
        <p:nvPr/>
      </p:nvGrpSpPr>
      <p:grpSpPr>
        <a:xfrm>
          <a:off x="0" y="0"/>
          <a:ext cx="0" cy="0"/>
          <a:chOff x="0" y="0"/>
          <a:chExt cx="0" cy="0"/>
        </a:xfrm>
      </p:grpSpPr>
      <p:sp>
        <p:nvSpPr>
          <p:cNvPr id="1657" name="Google Shape;1657;p40"/>
          <p:cNvSpPr txBox="1">
            <a:spLocks noGrp="1"/>
          </p:cNvSpPr>
          <p:nvPr>
            <p:ph type="title"/>
          </p:nvPr>
        </p:nvSpPr>
        <p:spPr>
          <a:xfrm>
            <a:off x="762000" y="3619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DEFINISI CRM</a:t>
            </a:r>
            <a:endParaRPr/>
          </a:p>
        </p:txBody>
      </p:sp>
      <p:grpSp>
        <p:nvGrpSpPr>
          <p:cNvPr id="1658" name="Google Shape;1658;p40"/>
          <p:cNvGrpSpPr/>
          <p:nvPr/>
        </p:nvGrpSpPr>
        <p:grpSpPr>
          <a:xfrm>
            <a:off x="7739123" y="1657350"/>
            <a:ext cx="1404877" cy="3025504"/>
            <a:chOff x="7068759" y="1663770"/>
            <a:chExt cx="1404877" cy="3025504"/>
          </a:xfrm>
        </p:grpSpPr>
        <p:sp>
          <p:nvSpPr>
            <p:cNvPr id="1659" name="Google Shape;1659;p40"/>
            <p:cNvSpPr/>
            <p:nvPr/>
          </p:nvSpPr>
          <p:spPr>
            <a:xfrm>
              <a:off x="7948531" y="1770202"/>
              <a:ext cx="270618" cy="481846"/>
            </a:xfrm>
            <a:custGeom>
              <a:avLst/>
              <a:gdLst/>
              <a:ahLst/>
              <a:cxnLst/>
              <a:rect l="l" t="t" r="r" b="b"/>
              <a:pathLst>
                <a:path w="8439" h="15026" extrusionOk="0">
                  <a:moveTo>
                    <a:pt x="3403" y="0"/>
                  </a:moveTo>
                  <a:cubicBezTo>
                    <a:pt x="2378" y="0"/>
                    <a:pt x="1345" y="204"/>
                    <a:pt x="368" y="623"/>
                  </a:cubicBezTo>
                  <a:cubicBezTo>
                    <a:pt x="368" y="623"/>
                    <a:pt x="1" y="5702"/>
                    <a:pt x="17" y="7925"/>
                  </a:cubicBezTo>
                  <a:cubicBezTo>
                    <a:pt x="51" y="10130"/>
                    <a:pt x="2256" y="10481"/>
                    <a:pt x="2256" y="10481"/>
                  </a:cubicBezTo>
                  <a:cubicBezTo>
                    <a:pt x="2256" y="10481"/>
                    <a:pt x="2223" y="14107"/>
                    <a:pt x="2256" y="14725"/>
                  </a:cubicBezTo>
                  <a:lnTo>
                    <a:pt x="7570" y="15026"/>
                  </a:lnTo>
                  <a:lnTo>
                    <a:pt x="8438" y="1843"/>
                  </a:lnTo>
                  <a:lnTo>
                    <a:pt x="8104" y="1592"/>
                  </a:lnTo>
                  <a:cubicBezTo>
                    <a:pt x="6736" y="545"/>
                    <a:pt x="5079" y="0"/>
                    <a:pt x="3403" y="0"/>
                  </a:cubicBez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7956195" y="1898921"/>
              <a:ext cx="27738" cy="20491"/>
            </a:xfrm>
            <a:custGeom>
              <a:avLst/>
              <a:gdLst/>
              <a:ahLst/>
              <a:cxnLst/>
              <a:rect l="l" t="t" r="r" b="b"/>
              <a:pathLst>
                <a:path w="865" h="639" extrusionOk="0">
                  <a:moveTo>
                    <a:pt x="426" y="0"/>
                  </a:moveTo>
                  <a:cubicBezTo>
                    <a:pt x="155" y="0"/>
                    <a:pt x="0" y="324"/>
                    <a:pt x="196" y="536"/>
                  </a:cubicBezTo>
                  <a:cubicBezTo>
                    <a:pt x="256" y="605"/>
                    <a:pt x="339" y="638"/>
                    <a:pt x="423" y="638"/>
                  </a:cubicBezTo>
                  <a:cubicBezTo>
                    <a:pt x="502" y="638"/>
                    <a:pt x="582" y="609"/>
                    <a:pt x="647" y="552"/>
                  </a:cubicBezTo>
                  <a:cubicBezTo>
                    <a:pt x="864" y="368"/>
                    <a:pt x="731" y="1"/>
                    <a:pt x="447" y="1"/>
                  </a:cubicBezTo>
                  <a:cubicBezTo>
                    <a:pt x="440" y="1"/>
                    <a:pt x="433" y="0"/>
                    <a:pt x="4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7959241" y="1890294"/>
              <a:ext cx="37006" cy="10422"/>
            </a:xfrm>
            <a:custGeom>
              <a:avLst/>
              <a:gdLst/>
              <a:ahLst/>
              <a:cxnLst/>
              <a:rect l="l" t="t" r="r" b="b"/>
              <a:pathLst>
                <a:path w="1154" h="325" extrusionOk="0">
                  <a:moveTo>
                    <a:pt x="581" y="0"/>
                  </a:moveTo>
                  <a:cubicBezTo>
                    <a:pt x="421" y="0"/>
                    <a:pt x="262" y="51"/>
                    <a:pt x="134" y="153"/>
                  </a:cubicBezTo>
                  <a:cubicBezTo>
                    <a:pt x="34" y="236"/>
                    <a:pt x="1" y="303"/>
                    <a:pt x="17" y="320"/>
                  </a:cubicBezTo>
                  <a:cubicBezTo>
                    <a:pt x="20" y="323"/>
                    <a:pt x="25" y="324"/>
                    <a:pt x="31" y="324"/>
                  </a:cubicBezTo>
                  <a:cubicBezTo>
                    <a:pt x="91" y="324"/>
                    <a:pt x="295" y="186"/>
                    <a:pt x="569" y="186"/>
                  </a:cubicBezTo>
                  <a:cubicBezTo>
                    <a:pt x="839" y="186"/>
                    <a:pt x="1056" y="308"/>
                    <a:pt x="1121" y="308"/>
                  </a:cubicBezTo>
                  <a:cubicBezTo>
                    <a:pt x="1128" y="308"/>
                    <a:pt x="1134" y="307"/>
                    <a:pt x="1137" y="303"/>
                  </a:cubicBezTo>
                  <a:cubicBezTo>
                    <a:pt x="1154" y="287"/>
                    <a:pt x="1120" y="220"/>
                    <a:pt x="1020" y="136"/>
                  </a:cubicBezTo>
                  <a:cubicBezTo>
                    <a:pt x="889" y="46"/>
                    <a:pt x="734" y="0"/>
                    <a:pt x="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8064262" y="1903153"/>
              <a:ext cx="26905" cy="20748"/>
            </a:xfrm>
            <a:custGeom>
              <a:avLst/>
              <a:gdLst/>
              <a:ahLst/>
              <a:cxnLst/>
              <a:rect l="l" t="t" r="r" b="b"/>
              <a:pathLst>
                <a:path w="839" h="647" extrusionOk="0">
                  <a:moveTo>
                    <a:pt x="423" y="1"/>
                  </a:moveTo>
                  <a:cubicBezTo>
                    <a:pt x="364" y="1"/>
                    <a:pt x="305" y="17"/>
                    <a:pt x="251" y="53"/>
                  </a:cubicBezTo>
                  <a:cubicBezTo>
                    <a:pt x="1" y="203"/>
                    <a:pt x="67" y="571"/>
                    <a:pt x="351" y="638"/>
                  </a:cubicBezTo>
                  <a:cubicBezTo>
                    <a:pt x="376" y="644"/>
                    <a:pt x="400" y="647"/>
                    <a:pt x="424" y="647"/>
                  </a:cubicBezTo>
                  <a:cubicBezTo>
                    <a:pt x="659" y="647"/>
                    <a:pt x="839" y="365"/>
                    <a:pt x="702" y="153"/>
                  </a:cubicBezTo>
                  <a:cubicBezTo>
                    <a:pt x="638" y="56"/>
                    <a:pt x="531" y="1"/>
                    <a:pt x="4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8065353" y="1894591"/>
              <a:ext cx="36974" cy="10422"/>
            </a:xfrm>
            <a:custGeom>
              <a:avLst/>
              <a:gdLst/>
              <a:ahLst/>
              <a:cxnLst/>
              <a:rect l="l" t="t" r="r" b="b"/>
              <a:pathLst>
                <a:path w="1153" h="325" extrusionOk="0">
                  <a:moveTo>
                    <a:pt x="580" y="0"/>
                  </a:moveTo>
                  <a:cubicBezTo>
                    <a:pt x="420" y="0"/>
                    <a:pt x="262" y="50"/>
                    <a:pt x="134" y="153"/>
                  </a:cubicBezTo>
                  <a:cubicBezTo>
                    <a:pt x="33" y="236"/>
                    <a:pt x="0" y="303"/>
                    <a:pt x="17" y="320"/>
                  </a:cubicBezTo>
                  <a:cubicBezTo>
                    <a:pt x="20" y="323"/>
                    <a:pt x="24" y="324"/>
                    <a:pt x="30" y="324"/>
                  </a:cubicBezTo>
                  <a:cubicBezTo>
                    <a:pt x="90" y="324"/>
                    <a:pt x="295" y="186"/>
                    <a:pt x="568" y="186"/>
                  </a:cubicBezTo>
                  <a:cubicBezTo>
                    <a:pt x="854" y="186"/>
                    <a:pt x="1058" y="308"/>
                    <a:pt x="1121" y="308"/>
                  </a:cubicBezTo>
                  <a:cubicBezTo>
                    <a:pt x="1128" y="308"/>
                    <a:pt x="1133" y="306"/>
                    <a:pt x="1136" y="303"/>
                  </a:cubicBezTo>
                  <a:cubicBezTo>
                    <a:pt x="1153" y="286"/>
                    <a:pt x="1119" y="219"/>
                    <a:pt x="1019" y="136"/>
                  </a:cubicBezTo>
                  <a:cubicBezTo>
                    <a:pt x="888" y="46"/>
                    <a:pt x="734" y="0"/>
                    <a:pt x="5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8001025" y="1900524"/>
              <a:ext cx="32741" cy="85813"/>
            </a:xfrm>
            <a:custGeom>
              <a:avLst/>
              <a:gdLst/>
              <a:ahLst/>
              <a:cxnLst/>
              <a:rect l="l" t="t" r="r" b="b"/>
              <a:pathLst>
                <a:path w="1021" h="2676" extrusionOk="0">
                  <a:moveTo>
                    <a:pt x="985" y="1"/>
                  </a:moveTo>
                  <a:cubicBezTo>
                    <a:pt x="930" y="1"/>
                    <a:pt x="632" y="696"/>
                    <a:pt x="302" y="1555"/>
                  </a:cubicBezTo>
                  <a:cubicBezTo>
                    <a:pt x="218" y="1772"/>
                    <a:pt x="135" y="1989"/>
                    <a:pt x="68" y="2190"/>
                  </a:cubicBezTo>
                  <a:cubicBezTo>
                    <a:pt x="18" y="2290"/>
                    <a:pt x="1" y="2407"/>
                    <a:pt x="18" y="2524"/>
                  </a:cubicBezTo>
                  <a:cubicBezTo>
                    <a:pt x="51" y="2574"/>
                    <a:pt x="101" y="2624"/>
                    <a:pt x="168" y="2641"/>
                  </a:cubicBezTo>
                  <a:cubicBezTo>
                    <a:pt x="201" y="2658"/>
                    <a:pt x="252" y="2658"/>
                    <a:pt x="302" y="2658"/>
                  </a:cubicBezTo>
                  <a:cubicBezTo>
                    <a:pt x="366" y="2670"/>
                    <a:pt x="429" y="2676"/>
                    <a:pt x="493" y="2676"/>
                  </a:cubicBezTo>
                  <a:cubicBezTo>
                    <a:pt x="596" y="2676"/>
                    <a:pt x="700" y="2662"/>
                    <a:pt x="803" y="2641"/>
                  </a:cubicBezTo>
                  <a:cubicBezTo>
                    <a:pt x="636" y="2574"/>
                    <a:pt x="469" y="2541"/>
                    <a:pt x="302" y="2541"/>
                  </a:cubicBezTo>
                  <a:cubicBezTo>
                    <a:pt x="235" y="2524"/>
                    <a:pt x="168" y="2507"/>
                    <a:pt x="151" y="2474"/>
                  </a:cubicBezTo>
                  <a:cubicBezTo>
                    <a:pt x="151" y="2390"/>
                    <a:pt x="185" y="2307"/>
                    <a:pt x="218" y="2240"/>
                  </a:cubicBezTo>
                  <a:cubicBezTo>
                    <a:pt x="302" y="2039"/>
                    <a:pt x="369" y="1839"/>
                    <a:pt x="452" y="1622"/>
                  </a:cubicBezTo>
                  <a:cubicBezTo>
                    <a:pt x="786" y="736"/>
                    <a:pt x="1020" y="18"/>
                    <a:pt x="987" y="1"/>
                  </a:cubicBezTo>
                  <a:cubicBezTo>
                    <a:pt x="986" y="1"/>
                    <a:pt x="986" y="1"/>
                    <a:pt x="9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8020875" y="2078947"/>
              <a:ext cx="92707" cy="45087"/>
            </a:xfrm>
            <a:custGeom>
              <a:avLst/>
              <a:gdLst/>
              <a:ahLst/>
              <a:cxnLst/>
              <a:rect l="l" t="t" r="r" b="b"/>
              <a:pathLst>
                <a:path w="2891" h="1406" extrusionOk="0">
                  <a:moveTo>
                    <a:pt x="2891" y="1"/>
                  </a:moveTo>
                  <a:lnTo>
                    <a:pt x="2891" y="1"/>
                  </a:lnTo>
                  <a:cubicBezTo>
                    <a:pt x="2046" y="537"/>
                    <a:pt x="1075" y="820"/>
                    <a:pt x="85" y="820"/>
                  </a:cubicBezTo>
                  <a:cubicBezTo>
                    <a:pt x="57" y="820"/>
                    <a:pt x="29" y="820"/>
                    <a:pt x="0" y="820"/>
                  </a:cubicBezTo>
                  <a:lnTo>
                    <a:pt x="0" y="1388"/>
                  </a:lnTo>
                  <a:cubicBezTo>
                    <a:pt x="131" y="1400"/>
                    <a:pt x="257" y="1405"/>
                    <a:pt x="377" y="1405"/>
                  </a:cubicBezTo>
                  <a:cubicBezTo>
                    <a:pt x="2285" y="1405"/>
                    <a:pt x="2891" y="1"/>
                    <a:pt x="2891"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7943945" y="1663770"/>
              <a:ext cx="311632" cy="297362"/>
            </a:xfrm>
            <a:custGeom>
              <a:avLst/>
              <a:gdLst/>
              <a:ahLst/>
              <a:cxnLst/>
              <a:rect l="l" t="t" r="r" b="b"/>
              <a:pathLst>
                <a:path w="9718" h="9273" extrusionOk="0">
                  <a:moveTo>
                    <a:pt x="1491" y="0"/>
                  </a:moveTo>
                  <a:cubicBezTo>
                    <a:pt x="1336" y="0"/>
                    <a:pt x="1187" y="39"/>
                    <a:pt x="1063" y="133"/>
                  </a:cubicBezTo>
                  <a:cubicBezTo>
                    <a:pt x="795" y="366"/>
                    <a:pt x="712" y="751"/>
                    <a:pt x="845" y="1068"/>
                  </a:cubicBezTo>
                  <a:cubicBezTo>
                    <a:pt x="979" y="1386"/>
                    <a:pt x="1179" y="1670"/>
                    <a:pt x="1430" y="1904"/>
                  </a:cubicBezTo>
                  <a:cubicBezTo>
                    <a:pt x="1282" y="1799"/>
                    <a:pt x="1115" y="1751"/>
                    <a:pt x="952" y="1751"/>
                  </a:cubicBezTo>
                  <a:cubicBezTo>
                    <a:pt x="619" y="1751"/>
                    <a:pt x="300" y="1952"/>
                    <a:pt x="177" y="2288"/>
                  </a:cubicBezTo>
                  <a:cubicBezTo>
                    <a:pt x="0" y="2787"/>
                    <a:pt x="319" y="3316"/>
                    <a:pt x="820" y="3400"/>
                  </a:cubicBezTo>
                  <a:lnTo>
                    <a:pt x="820" y="3400"/>
                  </a:lnTo>
                  <a:cubicBezTo>
                    <a:pt x="800" y="3398"/>
                    <a:pt x="780" y="3397"/>
                    <a:pt x="761" y="3397"/>
                  </a:cubicBezTo>
                  <a:cubicBezTo>
                    <a:pt x="422" y="3397"/>
                    <a:pt x="118" y="3649"/>
                    <a:pt x="43" y="4009"/>
                  </a:cubicBezTo>
                  <a:cubicBezTo>
                    <a:pt x="10" y="4393"/>
                    <a:pt x="177" y="4778"/>
                    <a:pt x="494" y="4995"/>
                  </a:cubicBezTo>
                  <a:cubicBezTo>
                    <a:pt x="812" y="5195"/>
                    <a:pt x="1179" y="5329"/>
                    <a:pt x="1547" y="5379"/>
                  </a:cubicBezTo>
                  <a:cubicBezTo>
                    <a:pt x="1919" y="5457"/>
                    <a:pt x="2276" y="5490"/>
                    <a:pt x="2618" y="5490"/>
                  </a:cubicBezTo>
                  <a:cubicBezTo>
                    <a:pt x="4390" y="5490"/>
                    <a:pt x="5751" y="4602"/>
                    <a:pt x="6760" y="4560"/>
                  </a:cubicBezTo>
                  <a:cubicBezTo>
                    <a:pt x="6782" y="4559"/>
                    <a:pt x="6802" y="4559"/>
                    <a:pt x="6823" y="4559"/>
                  </a:cubicBezTo>
                  <a:cubicBezTo>
                    <a:pt x="7957" y="4559"/>
                    <a:pt x="7779" y="5897"/>
                    <a:pt x="7779" y="5897"/>
                  </a:cubicBezTo>
                  <a:lnTo>
                    <a:pt x="7512" y="9189"/>
                  </a:lnTo>
                  <a:lnTo>
                    <a:pt x="8498" y="9272"/>
                  </a:lnTo>
                  <a:lnTo>
                    <a:pt x="8865" y="7701"/>
                  </a:lnTo>
                  <a:cubicBezTo>
                    <a:pt x="8966" y="7568"/>
                    <a:pt x="9049" y="7417"/>
                    <a:pt x="9116" y="7250"/>
                  </a:cubicBezTo>
                  <a:cubicBezTo>
                    <a:pt x="9317" y="6682"/>
                    <a:pt x="9617" y="6114"/>
                    <a:pt x="9651" y="5513"/>
                  </a:cubicBezTo>
                  <a:cubicBezTo>
                    <a:pt x="9718" y="4894"/>
                    <a:pt x="9500" y="4276"/>
                    <a:pt x="9049" y="3842"/>
                  </a:cubicBezTo>
                  <a:cubicBezTo>
                    <a:pt x="8616" y="3449"/>
                    <a:pt x="8008" y="3342"/>
                    <a:pt x="7410" y="3342"/>
                  </a:cubicBezTo>
                  <a:cubicBezTo>
                    <a:pt x="7270" y="3342"/>
                    <a:pt x="7131" y="3348"/>
                    <a:pt x="6994" y="3357"/>
                  </a:cubicBezTo>
                  <a:cubicBezTo>
                    <a:pt x="7044" y="2772"/>
                    <a:pt x="6810" y="2204"/>
                    <a:pt x="6376" y="1837"/>
                  </a:cubicBezTo>
                  <a:cubicBezTo>
                    <a:pt x="5941" y="1453"/>
                    <a:pt x="5390" y="1235"/>
                    <a:pt x="4822" y="1185"/>
                  </a:cubicBezTo>
                  <a:cubicBezTo>
                    <a:pt x="4304" y="1135"/>
                    <a:pt x="3769" y="1185"/>
                    <a:pt x="3285" y="985"/>
                  </a:cubicBezTo>
                  <a:cubicBezTo>
                    <a:pt x="2817" y="784"/>
                    <a:pt x="2483" y="366"/>
                    <a:pt x="2015" y="133"/>
                  </a:cubicBezTo>
                  <a:cubicBezTo>
                    <a:pt x="1854" y="52"/>
                    <a:pt x="1669" y="0"/>
                    <a:pt x="14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8197407" y="1898151"/>
              <a:ext cx="73499" cy="94054"/>
            </a:xfrm>
            <a:custGeom>
              <a:avLst/>
              <a:gdLst/>
              <a:ahLst/>
              <a:cxnLst/>
              <a:rect l="l" t="t" r="r" b="b"/>
              <a:pathLst>
                <a:path w="2292" h="2933" extrusionOk="0">
                  <a:moveTo>
                    <a:pt x="793" y="1"/>
                  </a:moveTo>
                  <a:cubicBezTo>
                    <a:pt x="727" y="1"/>
                    <a:pt x="685" y="6"/>
                    <a:pt x="677" y="8"/>
                  </a:cubicBezTo>
                  <a:cubicBezTo>
                    <a:pt x="677" y="8"/>
                    <a:pt x="9" y="2615"/>
                    <a:pt x="9" y="2665"/>
                  </a:cubicBezTo>
                  <a:cubicBezTo>
                    <a:pt x="1" y="2698"/>
                    <a:pt x="440" y="2932"/>
                    <a:pt x="918" y="2932"/>
                  </a:cubicBezTo>
                  <a:cubicBezTo>
                    <a:pt x="1404" y="2932"/>
                    <a:pt x="1929" y="2690"/>
                    <a:pt x="2064" y="1746"/>
                  </a:cubicBezTo>
                  <a:cubicBezTo>
                    <a:pt x="2292" y="154"/>
                    <a:pt x="1165" y="1"/>
                    <a:pt x="793" y="1"/>
                  </a:cubicBez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8218571" y="1919604"/>
              <a:ext cx="31105" cy="52366"/>
            </a:xfrm>
            <a:custGeom>
              <a:avLst/>
              <a:gdLst/>
              <a:ahLst/>
              <a:cxnLst/>
              <a:rect l="l" t="t" r="r" b="b"/>
              <a:pathLst>
                <a:path w="970" h="1633" extrusionOk="0">
                  <a:moveTo>
                    <a:pt x="544" y="1"/>
                  </a:moveTo>
                  <a:cubicBezTo>
                    <a:pt x="498" y="1"/>
                    <a:pt x="454" y="12"/>
                    <a:pt x="418" y="24"/>
                  </a:cubicBezTo>
                  <a:cubicBezTo>
                    <a:pt x="368" y="58"/>
                    <a:pt x="335" y="91"/>
                    <a:pt x="318" y="141"/>
                  </a:cubicBezTo>
                  <a:cubicBezTo>
                    <a:pt x="301" y="208"/>
                    <a:pt x="318" y="258"/>
                    <a:pt x="335" y="258"/>
                  </a:cubicBezTo>
                  <a:cubicBezTo>
                    <a:pt x="335" y="241"/>
                    <a:pt x="335" y="208"/>
                    <a:pt x="368" y="158"/>
                  </a:cubicBezTo>
                  <a:cubicBezTo>
                    <a:pt x="407" y="107"/>
                    <a:pt x="464" y="85"/>
                    <a:pt x="519" y="85"/>
                  </a:cubicBezTo>
                  <a:cubicBezTo>
                    <a:pt x="536" y="85"/>
                    <a:pt x="553" y="87"/>
                    <a:pt x="569" y="91"/>
                  </a:cubicBezTo>
                  <a:cubicBezTo>
                    <a:pt x="686" y="158"/>
                    <a:pt x="769" y="258"/>
                    <a:pt x="786" y="375"/>
                  </a:cubicBezTo>
                  <a:cubicBezTo>
                    <a:pt x="819" y="542"/>
                    <a:pt x="836" y="709"/>
                    <a:pt x="803" y="860"/>
                  </a:cubicBezTo>
                  <a:cubicBezTo>
                    <a:pt x="753" y="1194"/>
                    <a:pt x="535" y="1478"/>
                    <a:pt x="335" y="1528"/>
                  </a:cubicBezTo>
                  <a:cubicBezTo>
                    <a:pt x="312" y="1532"/>
                    <a:pt x="290" y="1535"/>
                    <a:pt x="268" y="1535"/>
                  </a:cubicBezTo>
                  <a:cubicBezTo>
                    <a:pt x="207" y="1535"/>
                    <a:pt x="145" y="1519"/>
                    <a:pt x="84" y="1495"/>
                  </a:cubicBezTo>
                  <a:cubicBezTo>
                    <a:pt x="34" y="1461"/>
                    <a:pt x="17" y="1428"/>
                    <a:pt x="1" y="1428"/>
                  </a:cubicBezTo>
                  <a:lnTo>
                    <a:pt x="1" y="1428"/>
                  </a:lnTo>
                  <a:cubicBezTo>
                    <a:pt x="1" y="1428"/>
                    <a:pt x="1" y="1478"/>
                    <a:pt x="51" y="1528"/>
                  </a:cubicBezTo>
                  <a:cubicBezTo>
                    <a:pt x="120" y="1598"/>
                    <a:pt x="202" y="1632"/>
                    <a:pt x="294" y="1632"/>
                  </a:cubicBezTo>
                  <a:cubicBezTo>
                    <a:pt x="313" y="1632"/>
                    <a:pt x="332" y="1631"/>
                    <a:pt x="352" y="1628"/>
                  </a:cubicBezTo>
                  <a:cubicBezTo>
                    <a:pt x="636" y="1578"/>
                    <a:pt x="870" y="1261"/>
                    <a:pt x="936" y="876"/>
                  </a:cubicBezTo>
                  <a:cubicBezTo>
                    <a:pt x="970" y="709"/>
                    <a:pt x="953" y="526"/>
                    <a:pt x="903" y="342"/>
                  </a:cubicBezTo>
                  <a:cubicBezTo>
                    <a:pt x="870" y="191"/>
                    <a:pt x="753" y="58"/>
                    <a:pt x="602" y="8"/>
                  </a:cubicBezTo>
                  <a:cubicBezTo>
                    <a:pt x="583" y="3"/>
                    <a:pt x="563" y="1"/>
                    <a:pt x="544" y="1"/>
                  </a:cubicBezTo>
                  <a:close/>
                </a:path>
              </a:pathLst>
            </a:custGeom>
            <a:solidFill>
              <a:srgbClr val="7F5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8065353" y="1847484"/>
              <a:ext cx="52527" cy="15392"/>
            </a:xfrm>
            <a:custGeom>
              <a:avLst/>
              <a:gdLst/>
              <a:ahLst/>
              <a:cxnLst/>
              <a:rect l="l" t="t" r="r" b="b"/>
              <a:pathLst>
                <a:path w="1638" h="480" extrusionOk="0">
                  <a:moveTo>
                    <a:pt x="804" y="1"/>
                  </a:moveTo>
                  <a:cubicBezTo>
                    <a:pt x="594" y="1"/>
                    <a:pt x="386" y="55"/>
                    <a:pt x="201" y="168"/>
                  </a:cubicBezTo>
                  <a:cubicBezTo>
                    <a:pt x="50" y="268"/>
                    <a:pt x="0" y="368"/>
                    <a:pt x="17" y="419"/>
                  </a:cubicBezTo>
                  <a:cubicBezTo>
                    <a:pt x="42" y="456"/>
                    <a:pt x="104" y="468"/>
                    <a:pt x="194" y="468"/>
                  </a:cubicBezTo>
                  <a:cubicBezTo>
                    <a:pt x="344" y="468"/>
                    <a:pt x="568" y="435"/>
                    <a:pt x="819" y="435"/>
                  </a:cubicBezTo>
                  <a:cubicBezTo>
                    <a:pt x="1086" y="435"/>
                    <a:pt x="1316" y="480"/>
                    <a:pt x="1465" y="480"/>
                  </a:cubicBezTo>
                  <a:cubicBezTo>
                    <a:pt x="1539" y="480"/>
                    <a:pt x="1593" y="469"/>
                    <a:pt x="1621" y="435"/>
                  </a:cubicBezTo>
                  <a:cubicBezTo>
                    <a:pt x="1637" y="385"/>
                    <a:pt x="1587" y="285"/>
                    <a:pt x="1454" y="185"/>
                  </a:cubicBezTo>
                  <a:cubicBezTo>
                    <a:pt x="1255" y="64"/>
                    <a:pt x="1029" y="1"/>
                    <a:pt x="8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7969439" y="1857201"/>
              <a:ext cx="32164" cy="15392"/>
            </a:xfrm>
            <a:custGeom>
              <a:avLst/>
              <a:gdLst/>
              <a:ahLst/>
              <a:cxnLst/>
              <a:rect l="l" t="t" r="r" b="b"/>
              <a:pathLst>
                <a:path w="1003" h="480" extrusionOk="0">
                  <a:moveTo>
                    <a:pt x="455" y="1"/>
                  </a:moveTo>
                  <a:cubicBezTo>
                    <a:pt x="340" y="1"/>
                    <a:pt x="223" y="33"/>
                    <a:pt x="117" y="99"/>
                  </a:cubicBezTo>
                  <a:cubicBezTo>
                    <a:pt x="17" y="182"/>
                    <a:pt x="0" y="266"/>
                    <a:pt x="34" y="316"/>
                  </a:cubicBezTo>
                  <a:cubicBezTo>
                    <a:pt x="100" y="416"/>
                    <a:pt x="284" y="416"/>
                    <a:pt x="485" y="450"/>
                  </a:cubicBezTo>
                  <a:cubicBezTo>
                    <a:pt x="600" y="459"/>
                    <a:pt x="709" y="480"/>
                    <a:pt x="801" y="480"/>
                  </a:cubicBezTo>
                  <a:cubicBezTo>
                    <a:pt x="869" y="480"/>
                    <a:pt x="927" y="469"/>
                    <a:pt x="969" y="433"/>
                  </a:cubicBezTo>
                  <a:cubicBezTo>
                    <a:pt x="1003" y="400"/>
                    <a:pt x="1003" y="316"/>
                    <a:pt x="936" y="216"/>
                  </a:cubicBezTo>
                  <a:cubicBezTo>
                    <a:pt x="805" y="75"/>
                    <a:pt x="631"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8016578" y="1991018"/>
              <a:ext cx="46113" cy="22223"/>
            </a:xfrm>
            <a:custGeom>
              <a:avLst/>
              <a:gdLst/>
              <a:ahLst/>
              <a:cxnLst/>
              <a:rect l="l" t="t" r="r" b="b"/>
              <a:pathLst>
                <a:path w="1438" h="693" extrusionOk="0">
                  <a:moveTo>
                    <a:pt x="1415" y="0"/>
                  </a:moveTo>
                  <a:cubicBezTo>
                    <a:pt x="1367" y="0"/>
                    <a:pt x="1167" y="295"/>
                    <a:pt x="786" y="454"/>
                  </a:cubicBezTo>
                  <a:cubicBezTo>
                    <a:pt x="385" y="638"/>
                    <a:pt x="1" y="571"/>
                    <a:pt x="1" y="604"/>
                  </a:cubicBezTo>
                  <a:cubicBezTo>
                    <a:pt x="1" y="621"/>
                    <a:pt x="84" y="671"/>
                    <a:pt x="234" y="688"/>
                  </a:cubicBezTo>
                  <a:cubicBezTo>
                    <a:pt x="270" y="691"/>
                    <a:pt x="304" y="692"/>
                    <a:pt x="339" y="692"/>
                  </a:cubicBezTo>
                  <a:cubicBezTo>
                    <a:pt x="719" y="692"/>
                    <a:pt x="1076" y="526"/>
                    <a:pt x="1321" y="220"/>
                  </a:cubicBezTo>
                  <a:cubicBezTo>
                    <a:pt x="1421" y="103"/>
                    <a:pt x="1437" y="3"/>
                    <a:pt x="1421" y="3"/>
                  </a:cubicBezTo>
                  <a:cubicBezTo>
                    <a:pt x="1419" y="1"/>
                    <a:pt x="1417" y="0"/>
                    <a:pt x="14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7935672" y="4547407"/>
              <a:ext cx="303294" cy="132375"/>
            </a:xfrm>
            <a:custGeom>
              <a:avLst/>
              <a:gdLst/>
              <a:ahLst/>
              <a:cxnLst/>
              <a:rect l="l" t="t" r="r" b="b"/>
              <a:pathLst>
                <a:path w="9458" h="4128" extrusionOk="0">
                  <a:moveTo>
                    <a:pt x="4395" y="0"/>
                  </a:moveTo>
                  <a:lnTo>
                    <a:pt x="4328" y="2707"/>
                  </a:lnTo>
                  <a:cubicBezTo>
                    <a:pt x="4328" y="2707"/>
                    <a:pt x="1" y="3609"/>
                    <a:pt x="1036" y="3943"/>
                  </a:cubicBezTo>
                  <a:cubicBezTo>
                    <a:pt x="1504" y="4085"/>
                    <a:pt x="3171" y="4127"/>
                    <a:pt x="4896" y="4127"/>
                  </a:cubicBezTo>
                  <a:cubicBezTo>
                    <a:pt x="6621" y="4127"/>
                    <a:pt x="8405" y="4085"/>
                    <a:pt x="9107" y="4060"/>
                  </a:cubicBezTo>
                  <a:lnTo>
                    <a:pt x="9407" y="4044"/>
                  </a:lnTo>
                  <a:lnTo>
                    <a:pt x="9458" y="84"/>
                  </a:lnTo>
                  <a:lnTo>
                    <a:pt x="4395"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7957638" y="4650280"/>
              <a:ext cx="279725" cy="29823"/>
            </a:xfrm>
            <a:custGeom>
              <a:avLst/>
              <a:gdLst/>
              <a:ahLst/>
              <a:cxnLst/>
              <a:rect l="l" t="t" r="r" b="b"/>
              <a:pathLst>
                <a:path w="8723" h="930" extrusionOk="0">
                  <a:moveTo>
                    <a:pt x="1521" y="0"/>
                  </a:moveTo>
                  <a:cubicBezTo>
                    <a:pt x="1521" y="0"/>
                    <a:pt x="1" y="418"/>
                    <a:pt x="184" y="669"/>
                  </a:cubicBezTo>
                  <a:cubicBezTo>
                    <a:pt x="303" y="831"/>
                    <a:pt x="2774" y="930"/>
                    <a:pt x="5195" y="930"/>
                  </a:cubicBezTo>
                  <a:cubicBezTo>
                    <a:pt x="6515" y="930"/>
                    <a:pt x="7821" y="900"/>
                    <a:pt x="8722" y="836"/>
                  </a:cubicBezTo>
                  <a:lnTo>
                    <a:pt x="8722" y="719"/>
                  </a:lnTo>
                  <a:lnTo>
                    <a:pt x="1955" y="669"/>
                  </a:lnTo>
                  <a:cubicBezTo>
                    <a:pt x="1955" y="669"/>
                    <a:pt x="1822" y="34"/>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0"/>
            <p:cNvSpPr/>
            <p:nvPr/>
          </p:nvSpPr>
          <p:spPr>
            <a:xfrm>
              <a:off x="7963538" y="4669007"/>
              <a:ext cx="276486" cy="6157"/>
            </a:xfrm>
            <a:custGeom>
              <a:avLst/>
              <a:gdLst/>
              <a:ahLst/>
              <a:cxnLst/>
              <a:rect l="l" t="t" r="r" b="b"/>
              <a:pathLst>
                <a:path w="8622" h="192" extrusionOk="0">
                  <a:moveTo>
                    <a:pt x="8555" y="127"/>
                  </a:moveTo>
                  <a:cubicBezTo>
                    <a:pt x="8544" y="127"/>
                    <a:pt x="8533" y="129"/>
                    <a:pt x="8522" y="135"/>
                  </a:cubicBezTo>
                  <a:lnTo>
                    <a:pt x="8622" y="135"/>
                  </a:lnTo>
                  <a:cubicBezTo>
                    <a:pt x="8600" y="135"/>
                    <a:pt x="8577" y="127"/>
                    <a:pt x="8555" y="127"/>
                  </a:cubicBezTo>
                  <a:close/>
                  <a:moveTo>
                    <a:pt x="0" y="1"/>
                  </a:moveTo>
                  <a:cubicBezTo>
                    <a:pt x="34" y="1"/>
                    <a:pt x="67" y="18"/>
                    <a:pt x="101" y="18"/>
                  </a:cubicBezTo>
                  <a:lnTo>
                    <a:pt x="351" y="34"/>
                  </a:lnTo>
                  <a:lnTo>
                    <a:pt x="1270" y="85"/>
                  </a:lnTo>
                  <a:cubicBezTo>
                    <a:pt x="2039" y="118"/>
                    <a:pt x="3125" y="168"/>
                    <a:pt x="4311" y="185"/>
                  </a:cubicBezTo>
                  <a:cubicBezTo>
                    <a:pt x="4659" y="190"/>
                    <a:pt x="4998" y="192"/>
                    <a:pt x="5322" y="192"/>
                  </a:cubicBezTo>
                  <a:cubicBezTo>
                    <a:pt x="6106" y="192"/>
                    <a:pt x="6809" y="180"/>
                    <a:pt x="7352" y="168"/>
                  </a:cubicBezTo>
                  <a:cubicBezTo>
                    <a:pt x="7720" y="168"/>
                    <a:pt x="8021" y="151"/>
                    <a:pt x="8271" y="151"/>
                  </a:cubicBezTo>
                  <a:lnTo>
                    <a:pt x="8522" y="135"/>
                  </a:lnTo>
                  <a:lnTo>
                    <a:pt x="7352" y="135"/>
                  </a:lnTo>
                  <a:cubicBezTo>
                    <a:pt x="6584" y="135"/>
                    <a:pt x="5498" y="135"/>
                    <a:pt x="4311" y="118"/>
                  </a:cubicBezTo>
                  <a:cubicBezTo>
                    <a:pt x="3125" y="101"/>
                    <a:pt x="2039" y="68"/>
                    <a:pt x="1270" y="34"/>
                  </a:cubicBezTo>
                  <a:lnTo>
                    <a:pt x="3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0"/>
            <p:cNvSpPr/>
            <p:nvPr/>
          </p:nvSpPr>
          <p:spPr>
            <a:xfrm>
              <a:off x="8005322" y="4648677"/>
              <a:ext cx="16098" cy="25750"/>
            </a:xfrm>
            <a:custGeom>
              <a:avLst/>
              <a:gdLst/>
              <a:ahLst/>
              <a:cxnLst/>
              <a:rect l="l" t="t" r="r" b="b"/>
              <a:pathLst>
                <a:path w="502" h="803" extrusionOk="0">
                  <a:moveTo>
                    <a:pt x="1" y="0"/>
                  </a:moveTo>
                  <a:lnTo>
                    <a:pt x="1" y="0"/>
                  </a:lnTo>
                  <a:cubicBezTo>
                    <a:pt x="251" y="201"/>
                    <a:pt x="418" y="485"/>
                    <a:pt x="468" y="802"/>
                  </a:cubicBezTo>
                  <a:cubicBezTo>
                    <a:pt x="502" y="451"/>
                    <a:pt x="318" y="1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8059965" y="4636876"/>
              <a:ext cx="9684" cy="13949"/>
            </a:xfrm>
            <a:custGeom>
              <a:avLst/>
              <a:gdLst/>
              <a:ahLst/>
              <a:cxnLst/>
              <a:rect l="l" t="t" r="r" b="b"/>
              <a:pathLst>
                <a:path w="302" h="435" extrusionOk="0">
                  <a:moveTo>
                    <a:pt x="18" y="0"/>
                  </a:moveTo>
                  <a:lnTo>
                    <a:pt x="18" y="0"/>
                  </a:lnTo>
                  <a:cubicBezTo>
                    <a:pt x="1" y="17"/>
                    <a:pt x="51" y="117"/>
                    <a:pt x="118" y="234"/>
                  </a:cubicBezTo>
                  <a:cubicBezTo>
                    <a:pt x="201" y="351"/>
                    <a:pt x="268" y="435"/>
                    <a:pt x="285" y="435"/>
                  </a:cubicBezTo>
                  <a:cubicBezTo>
                    <a:pt x="302" y="418"/>
                    <a:pt x="252" y="318"/>
                    <a:pt x="185" y="201"/>
                  </a:cubicBezTo>
                  <a:cubicBezTo>
                    <a:pt x="101" y="84"/>
                    <a:pt x="34" y="0"/>
                    <a:pt x="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8071766" y="4634631"/>
              <a:ext cx="10743" cy="9332"/>
            </a:xfrm>
            <a:custGeom>
              <a:avLst/>
              <a:gdLst/>
              <a:ahLst/>
              <a:cxnLst/>
              <a:rect l="l" t="t" r="r" b="b"/>
              <a:pathLst>
                <a:path w="335" h="291" extrusionOk="0">
                  <a:moveTo>
                    <a:pt x="26" y="0"/>
                  </a:moveTo>
                  <a:cubicBezTo>
                    <a:pt x="22" y="0"/>
                    <a:pt x="19" y="1"/>
                    <a:pt x="17" y="4"/>
                  </a:cubicBezTo>
                  <a:cubicBezTo>
                    <a:pt x="1" y="4"/>
                    <a:pt x="67" y="87"/>
                    <a:pt x="151" y="171"/>
                  </a:cubicBezTo>
                  <a:cubicBezTo>
                    <a:pt x="224" y="243"/>
                    <a:pt x="296" y="291"/>
                    <a:pt x="325" y="291"/>
                  </a:cubicBezTo>
                  <a:cubicBezTo>
                    <a:pt x="329" y="291"/>
                    <a:pt x="333" y="290"/>
                    <a:pt x="335" y="288"/>
                  </a:cubicBezTo>
                  <a:cubicBezTo>
                    <a:pt x="335" y="271"/>
                    <a:pt x="285" y="204"/>
                    <a:pt x="184" y="121"/>
                  </a:cubicBezTo>
                  <a:cubicBezTo>
                    <a:pt x="112" y="48"/>
                    <a:pt x="51" y="0"/>
                    <a:pt x="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8073915" y="4627544"/>
              <a:ext cx="17188" cy="2084"/>
            </a:xfrm>
            <a:custGeom>
              <a:avLst/>
              <a:gdLst/>
              <a:ahLst/>
              <a:cxnLst/>
              <a:rect l="l" t="t" r="r" b="b"/>
              <a:pathLst>
                <a:path w="536" h="65" extrusionOk="0">
                  <a:moveTo>
                    <a:pt x="183" y="0"/>
                  </a:moveTo>
                  <a:cubicBezTo>
                    <a:pt x="119" y="0"/>
                    <a:pt x="59" y="12"/>
                    <a:pt x="0" y="24"/>
                  </a:cubicBezTo>
                  <a:cubicBezTo>
                    <a:pt x="62" y="49"/>
                    <a:pt x="123" y="64"/>
                    <a:pt x="190" y="64"/>
                  </a:cubicBezTo>
                  <a:cubicBezTo>
                    <a:pt x="215" y="64"/>
                    <a:pt x="241" y="62"/>
                    <a:pt x="268" y="58"/>
                  </a:cubicBezTo>
                  <a:cubicBezTo>
                    <a:pt x="292" y="62"/>
                    <a:pt x="317" y="64"/>
                    <a:pt x="342" y="64"/>
                  </a:cubicBezTo>
                  <a:cubicBezTo>
                    <a:pt x="402" y="64"/>
                    <a:pt x="464" y="53"/>
                    <a:pt x="535" y="41"/>
                  </a:cubicBezTo>
                  <a:cubicBezTo>
                    <a:pt x="462" y="16"/>
                    <a:pt x="397" y="1"/>
                    <a:pt x="335" y="1"/>
                  </a:cubicBezTo>
                  <a:cubicBezTo>
                    <a:pt x="312" y="1"/>
                    <a:pt x="290" y="3"/>
                    <a:pt x="268" y="7"/>
                  </a:cubicBezTo>
                  <a:cubicBezTo>
                    <a:pt x="238" y="3"/>
                    <a:pt x="210"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8074460" y="4617892"/>
              <a:ext cx="19305" cy="2662"/>
            </a:xfrm>
            <a:custGeom>
              <a:avLst/>
              <a:gdLst/>
              <a:ahLst/>
              <a:cxnLst/>
              <a:rect l="l" t="t" r="r" b="b"/>
              <a:pathLst>
                <a:path w="602" h="83" extrusionOk="0">
                  <a:moveTo>
                    <a:pt x="513" y="1"/>
                  </a:moveTo>
                  <a:cubicBezTo>
                    <a:pt x="443" y="1"/>
                    <a:pt x="372" y="13"/>
                    <a:pt x="301" y="24"/>
                  </a:cubicBezTo>
                  <a:cubicBezTo>
                    <a:pt x="271" y="19"/>
                    <a:pt x="242" y="17"/>
                    <a:pt x="213" y="17"/>
                  </a:cubicBezTo>
                  <a:cubicBezTo>
                    <a:pt x="142" y="17"/>
                    <a:pt x="71" y="29"/>
                    <a:pt x="0" y="41"/>
                  </a:cubicBezTo>
                  <a:cubicBezTo>
                    <a:pt x="84" y="69"/>
                    <a:pt x="170" y="82"/>
                    <a:pt x="256" y="82"/>
                  </a:cubicBezTo>
                  <a:cubicBezTo>
                    <a:pt x="376" y="82"/>
                    <a:pt x="494" y="56"/>
                    <a:pt x="602" y="8"/>
                  </a:cubicBezTo>
                  <a:cubicBezTo>
                    <a:pt x="572" y="3"/>
                    <a:pt x="543" y="1"/>
                    <a:pt x="5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8033189" y="4621419"/>
              <a:ext cx="30560" cy="17637"/>
            </a:xfrm>
            <a:custGeom>
              <a:avLst/>
              <a:gdLst/>
              <a:ahLst/>
              <a:cxnLst/>
              <a:rect l="l" t="t" r="r" b="b"/>
              <a:pathLst>
                <a:path w="953" h="550" extrusionOk="0">
                  <a:moveTo>
                    <a:pt x="319" y="59"/>
                  </a:moveTo>
                  <a:cubicBezTo>
                    <a:pt x="374" y="59"/>
                    <a:pt x="430" y="68"/>
                    <a:pt x="485" y="81"/>
                  </a:cubicBezTo>
                  <a:cubicBezTo>
                    <a:pt x="585" y="115"/>
                    <a:pt x="686" y="182"/>
                    <a:pt x="752" y="265"/>
                  </a:cubicBezTo>
                  <a:cubicBezTo>
                    <a:pt x="795" y="330"/>
                    <a:pt x="831" y="387"/>
                    <a:pt x="861" y="447"/>
                  </a:cubicBezTo>
                  <a:lnTo>
                    <a:pt x="861" y="447"/>
                  </a:lnTo>
                  <a:cubicBezTo>
                    <a:pt x="804" y="440"/>
                    <a:pt x="726" y="432"/>
                    <a:pt x="635" y="416"/>
                  </a:cubicBezTo>
                  <a:cubicBezTo>
                    <a:pt x="518" y="399"/>
                    <a:pt x="402" y="365"/>
                    <a:pt x="301" y="315"/>
                  </a:cubicBezTo>
                  <a:cubicBezTo>
                    <a:pt x="234" y="299"/>
                    <a:pt x="168" y="282"/>
                    <a:pt x="117" y="249"/>
                  </a:cubicBezTo>
                  <a:cubicBezTo>
                    <a:pt x="51" y="215"/>
                    <a:pt x="34" y="148"/>
                    <a:pt x="84" y="115"/>
                  </a:cubicBezTo>
                  <a:cubicBezTo>
                    <a:pt x="162" y="76"/>
                    <a:pt x="241" y="59"/>
                    <a:pt x="319" y="59"/>
                  </a:cubicBezTo>
                  <a:close/>
                  <a:moveTo>
                    <a:pt x="315" y="1"/>
                  </a:moveTo>
                  <a:cubicBezTo>
                    <a:pt x="227" y="1"/>
                    <a:pt x="137" y="21"/>
                    <a:pt x="51" y="65"/>
                  </a:cubicBezTo>
                  <a:cubicBezTo>
                    <a:pt x="17" y="81"/>
                    <a:pt x="1" y="132"/>
                    <a:pt x="1" y="182"/>
                  </a:cubicBezTo>
                  <a:cubicBezTo>
                    <a:pt x="17" y="232"/>
                    <a:pt x="51" y="265"/>
                    <a:pt x="84" y="299"/>
                  </a:cubicBezTo>
                  <a:cubicBezTo>
                    <a:pt x="151" y="332"/>
                    <a:pt x="218" y="349"/>
                    <a:pt x="285" y="382"/>
                  </a:cubicBezTo>
                  <a:cubicBezTo>
                    <a:pt x="385" y="416"/>
                    <a:pt x="502" y="449"/>
                    <a:pt x="619" y="466"/>
                  </a:cubicBezTo>
                  <a:cubicBezTo>
                    <a:pt x="677" y="474"/>
                    <a:pt x="732" y="478"/>
                    <a:pt x="786" y="478"/>
                  </a:cubicBezTo>
                  <a:cubicBezTo>
                    <a:pt x="815" y="478"/>
                    <a:pt x="844" y="477"/>
                    <a:pt x="874" y="475"/>
                  </a:cubicBezTo>
                  <a:lnTo>
                    <a:pt x="874" y="475"/>
                  </a:lnTo>
                  <a:cubicBezTo>
                    <a:pt x="884" y="499"/>
                    <a:pt x="894" y="523"/>
                    <a:pt x="903" y="549"/>
                  </a:cubicBezTo>
                  <a:cubicBezTo>
                    <a:pt x="903" y="518"/>
                    <a:pt x="903" y="502"/>
                    <a:pt x="890" y="473"/>
                  </a:cubicBezTo>
                  <a:lnTo>
                    <a:pt x="890" y="473"/>
                  </a:lnTo>
                  <a:cubicBezTo>
                    <a:pt x="910" y="471"/>
                    <a:pt x="931" y="469"/>
                    <a:pt x="953" y="466"/>
                  </a:cubicBezTo>
                  <a:cubicBezTo>
                    <a:pt x="953" y="458"/>
                    <a:pt x="927" y="454"/>
                    <a:pt x="882" y="449"/>
                  </a:cubicBezTo>
                  <a:lnTo>
                    <a:pt x="882" y="449"/>
                  </a:lnTo>
                  <a:cubicBezTo>
                    <a:pt x="865" y="373"/>
                    <a:pt x="833" y="311"/>
                    <a:pt x="786" y="249"/>
                  </a:cubicBezTo>
                  <a:cubicBezTo>
                    <a:pt x="673" y="90"/>
                    <a:pt x="499" y="1"/>
                    <a:pt x="3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8059452" y="4616513"/>
              <a:ext cx="15553" cy="20395"/>
            </a:xfrm>
            <a:custGeom>
              <a:avLst/>
              <a:gdLst/>
              <a:ahLst/>
              <a:cxnLst/>
              <a:rect l="l" t="t" r="r" b="b"/>
              <a:pathLst>
                <a:path w="485" h="636" extrusionOk="0">
                  <a:moveTo>
                    <a:pt x="385" y="1"/>
                  </a:moveTo>
                  <a:cubicBezTo>
                    <a:pt x="268" y="17"/>
                    <a:pt x="167" y="67"/>
                    <a:pt x="100" y="168"/>
                  </a:cubicBezTo>
                  <a:cubicBezTo>
                    <a:pt x="50" y="234"/>
                    <a:pt x="17" y="318"/>
                    <a:pt x="17" y="402"/>
                  </a:cubicBezTo>
                  <a:cubicBezTo>
                    <a:pt x="0" y="485"/>
                    <a:pt x="0" y="569"/>
                    <a:pt x="50" y="635"/>
                  </a:cubicBezTo>
                  <a:cubicBezTo>
                    <a:pt x="50" y="569"/>
                    <a:pt x="50" y="485"/>
                    <a:pt x="50" y="418"/>
                  </a:cubicBezTo>
                  <a:cubicBezTo>
                    <a:pt x="67" y="335"/>
                    <a:pt x="100" y="268"/>
                    <a:pt x="151" y="201"/>
                  </a:cubicBezTo>
                  <a:cubicBezTo>
                    <a:pt x="201" y="134"/>
                    <a:pt x="284" y="67"/>
                    <a:pt x="368" y="67"/>
                  </a:cubicBezTo>
                  <a:cubicBezTo>
                    <a:pt x="451" y="84"/>
                    <a:pt x="418" y="201"/>
                    <a:pt x="368" y="285"/>
                  </a:cubicBezTo>
                  <a:cubicBezTo>
                    <a:pt x="334" y="351"/>
                    <a:pt x="284" y="418"/>
                    <a:pt x="234" y="468"/>
                  </a:cubicBezTo>
                  <a:cubicBezTo>
                    <a:pt x="134" y="569"/>
                    <a:pt x="67" y="619"/>
                    <a:pt x="84" y="635"/>
                  </a:cubicBezTo>
                  <a:cubicBezTo>
                    <a:pt x="151" y="602"/>
                    <a:pt x="217" y="552"/>
                    <a:pt x="268" y="502"/>
                  </a:cubicBezTo>
                  <a:cubicBezTo>
                    <a:pt x="318" y="435"/>
                    <a:pt x="385" y="385"/>
                    <a:pt x="418" y="301"/>
                  </a:cubicBezTo>
                  <a:cubicBezTo>
                    <a:pt x="451" y="268"/>
                    <a:pt x="468" y="218"/>
                    <a:pt x="485" y="168"/>
                  </a:cubicBezTo>
                  <a:cubicBezTo>
                    <a:pt x="485" y="84"/>
                    <a:pt x="451" y="17"/>
                    <a:pt x="3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8178391" y="4627352"/>
              <a:ext cx="58972" cy="46530"/>
            </a:xfrm>
            <a:custGeom>
              <a:avLst/>
              <a:gdLst/>
              <a:ahLst/>
              <a:cxnLst/>
              <a:rect l="l" t="t" r="r" b="b"/>
              <a:pathLst>
                <a:path w="1839" h="1451" extrusionOk="0">
                  <a:moveTo>
                    <a:pt x="1596" y="1"/>
                  </a:moveTo>
                  <a:cubicBezTo>
                    <a:pt x="1550" y="1"/>
                    <a:pt x="1504" y="5"/>
                    <a:pt x="1454" y="13"/>
                  </a:cubicBezTo>
                  <a:cubicBezTo>
                    <a:pt x="819" y="47"/>
                    <a:pt x="268" y="465"/>
                    <a:pt x="67" y="1066"/>
                  </a:cubicBezTo>
                  <a:cubicBezTo>
                    <a:pt x="51" y="1166"/>
                    <a:pt x="17" y="1250"/>
                    <a:pt x="17" y="1350"/>
                  </a:cubicBezTo>
                  <a:cubicBezTo>
                    <a:pt x="1" y="1384"/>
                    <a:pt x="1" y="1417"/>
                    <a:pt x="17" y="1450"/>
                  </a:cubicBezTo>
                  <a:cubicBezTo>
                    <a:pt x="17" y="1450"/>
                    <a:pt x="34" y="1300"/>
                    <a:pt x="117" y="1083"/>
                  </a:cubicBezTo>
                  <a:cubicBezTo>
                    <a:pt x="318" y="515"/>
                    <a:pt x="853" y="97"/>
                    <a:pt x="1454" y="47"/>
                  </a:cubicBezTo>
                  <a:cubicBezTo>
                    <a:pt x="1532" y="41"/>
                    <a:pt x="1601" y="39"/>
                    <a:pt x="1658" y="39"/>
                  </a:cubicBezTo>
                  <a:cubicBezTo>
                    <a:pt x="1772" y="39"/>
                    <a:pt x="1838" y="47"/>
                    <a:pt x="1838" y="47"/>
                  </a:cubicBezTo>
                  <a:cubicBezTo>
                    <a:pt x="1805" y="30"/>
                    <a:pt x="1772" y="13"/>
                    <a:pt x="1738" y="13"/>
                  </a:cubicBezTo>
                  <a:cubicBezTo>
                    <a:pt x="1688" y="5"/>
                    <a:pt x="1642" y="1"/>
                    <a:pt x="15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8220175" y="4560780"/>
              <a:ext cx="2726" cy="67021"/>
            </a:xfrm>
            <a:custGeom>
              <a:avLst/>
              <a:gdLst/>
              <a:ahLst/>
              <a:cxnLst/>
              <a:rect l="l" t="t" r="r" b="b"/>
              <a:pathLst>
                <a:path w="85" h="2090" extrusionOk="0">
                  <a:moveTo>
                    <a:pt x="34" y="1"/>
                  </a:moveTo>
                  <a:cubicBezTo>
                    <a:pt x="1" y="335"/>
                    <a:pt x="1" y="686"/>
                    <a:pt x="1" y="1037"/>
                  </a:cubicBezTo>
                  <a:cubicBezTo>
                    <a:pt x="1" y="1388"/>
                    <a:pt x="1" y="1739"/>
                    <a:pt x="34" y="2089"/>
                  </a:cubicBezTo>
                  <a:cubicBezTo>
                    <a:pt x="84" y="1388"/>
                    <a:pt x="84" y="686"/>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8110889" y="4658072"/>
              <a:ext cx="47716" cy="2533"/>
            </a:xfrm>
            <a:custGeom>
              <a:avLst/>
              <a:gdLst/>
              <a:ahLst/>
              <a:cxnLst/>
              <a:rect l="l" t="t" r="r" b="b"/>
              <a:pathLst>
                <a:path w="1488" h="79" extrusionOk="0">
                  <a:moveTo>
                    <a:pt x="102" y="0"/>
                  </a:moveTo>
                  <a:cubicBezTo>
                    <a:pt x="37" y="0"/>
                    <a:pt x="0" y="2"/>
                    <a:pt x="0" y="8"/>
                  </a:cubicBezTo>
                  <a:cubicBezTo>
                    <a:pt x="193" y="49"/>
                    <a:pt x="397" y="79"/>
                    <a:pt x="602" y="79"/>
                  </a:cubicBezTo>
                  <a:cubicBezTo>
                    <a:pt x="647" y="79"/>
                    <a:pt x="691" y="78"/>
                    <a:pt x="735" y="75"/>
                  </a:cubicBezTo>
                  <a:cubicBezTo>
                    <a:pt x="780" y="78"/>
                    <a:pt x="824" y="79"/>
                    <a:pt x="869" y="79"/>
                  </a:cubicBezTo>
                  <a:cubicBezTo>
                    <a:pt x="1075" y="79"/>
                    <a:pt x="1281" y="49"/>
                    <a:pt x="1487" y="8"/>
                  </a:cubicBezTo>
                  <a:lnTo>
                    <a:pt x="1471" y="8"/>
                  </a:lnTo>
                  <a:cubicBezTo>
                    <a:pt x="1471" y="2"/>
                    <a:pt x="1435" y="0"/>
                    <a:pt x="1373" y="0"/>
                  </a:cubicBezTo>
                  <a:cubicBezTo>
                    <a:pt x="1248" y="0"/>
                    <a:pt x="1014" y="8"/>
                    <a:pt x="735" y="8"/>
                  </a:cubicBezTo>
                  <a:cubicBezTo>
                    <a:pt x="468" y="8"/>
                    <a:pt x="230"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8184836" y="4658842"/>
              <a:ext cx="5900" cy="9139"/>
            </a:xfrm>
            <a:custGeom>
              <a:avLst/>
              <a:gdLst/>
              <a:ahLst/>
              <a:cxnLst/>
              <a:rect l="l" t="t" r="r" b="b"/>
              <a:pathLst>
                <a:path w="184" h="285" extrusionOk="0">
                  <a:moveTo>
                    <a:pt x="167" y="0"/>
                  </a:moveTo>
                  <a:cubicBezTo>
                    <a:pt x="150" y="0"/>
                    <a:pt x="84" y="34"/>
                    <a:pt x="50" y="117"/>
                  </a:cubicBezTo>
                  <a:cubicBezTo>
                    <a:pt x="0" y="218"/>
                    <a:pt x="17" y="285"/>
                    <a:pt x="33" y="285"/>
                  </a:cubicBezTo>
                  <a:cubicBezTo>
                    <a:pt x="50" y="285"/>
                    <a:pt x="67" y="234"/>
                    <a:pt x="100" y="151"/>
                  </a:cubicBezTo>
                  <a:cubicBezTo>
                    <a:pt x="134" y="67"/>
                    <a:pt x="184" y="17"/>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0"/>
            <p:cNvSpPr/>
            <p:nvPr/>
          </p:nvSpPr>
          <p:spPr>
            <a:xfrm>
              <a:off x="8196060" y="4644251"/>
              <a:ext cx="7023" cy="6189"/>
            </a:xfrm>
            <a:custGeom>
              <a:avLst/>
              <a:gdLst/>
              <a:ahLst/>
              <a:cxnLst/>
              <a:rect l="l" t="t" r="r" b="b"/>
              <a:pathLst>
                <a:path w="219" h="193" extrusionOk="0">
                  <a:moveTo>
                    <a:pt x="190" y="0"/>
                  </a:moveTo>
                  <a:cubicBezTo>
                    <a:pt x="167" y="0"/>
                    <a:pt x="126" y="30"/>
                    <a:pt x="84" y="71"/>
                  </a:cubicBezTo>
                  <a:cubicBezTo>
                    <a:pt x="34" y="121"/>
                    <a:pt x="1" y="171"/>
                    <a:pt x="1" y="188"/>
                  </a:cubicBezTo>
                  <a:cubicBezTo>
                    <a:pt x="4" y="191"/>
                    <a:pt x="8" y="193"/>
                    <a:pt x="13" y="193"/>
                  </a:cubicBezTo>
                  <a:cubicBezTo>
                    <a:pt x="35" y="193"/>
                    <a:pt x="77" y="163"/>
                    <a:pt x="118" y="121"/>
                  </a:cubicBezTo>
                  <a:cubicBezTo>
                    <a:pt x="185" y="54"/>
                    <a:pt x="218" y="4"/>
                    <a:pt x="201" y="4"/>
                  </a:cubicBezTo>
                  <a:cubicBezTo>
                    <a:pt x="198" y="1"/>
                    <a:pt x="194"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0"/>
            <p:cNvSpPr/>
            <p:nvPr/>
          </p:nvSpPr>
          <p:spPr>
            <a:xfrm>
              <a:off x="8210009" y="4636651"/>
              <a:ext cx="10037" cy="4105"/>
            </a:xfrm>
            <a:custGeom>
              <a:avLst/>
              <a:gdLst/>
              <a:ahLst/>
              <a:cxnLst/>
              <a:rect l="l" t="t" r="r" b="b"/>
              <a:pathLst>
                <a:path w="313" h="128" extrusionOk="0">
                  <a:moveTo>
                    <a:pt x="216" y="1"/>
                  </a:moveTo>
                  <a:cubicBezTo>
                    <a:pt x="191" y="1"/>
                    <a:pt x="163" y="3"/>
                    <a:pt x="134" y="7"/>
                  </a:cubicBezTo>
                  <a:cubicBezTo>
                    <a:pt x="50" y="41"/>
                    <a:pt x="0" y="108"/>
                    <a:pt x="17" y="124"/>
                  </a:cubicBezTo>
                  <a:cubicBezTo>
                    <a:pt x="19" y="127"/>
                    <a:pt x="22" y="128"/>
                    <a:pt x="26" y="128"/>
                  </a:cubicBezTo>
                  <a:cubicBezTo>
                    <a:pt x="48" y="128"/>
                    <a:pt x="93" y="89"/>
                    <a:pt x="151" y="74"/>
                  </a:cubicBezTo>
                  <a:cubicBezTo>
                    <a:pt x="234" y="41"/>
                    <a:pt x="301" y="41"/>
                    <a:pt x="301" y="24"/>
                  </a:cubicBezTo>
                  <a:cubicBezTo>
                    <a:pt x="313" y="12"/>
                    <a:pt x="275" y="1"/>
                    <a:pt x="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8227165" y="4634342"/>
              <a:ext cx="5387" cy="2437"/>
            </a:xfrm>
            <a:custGeom>
              <a:avLst/>
              <a:gdLst/>
              <a:ahLst/>
              <a:cxnLst/>
              <a:rect l="l" t="t" r="r" b="b"/>
              <a:pathLst>
                <a:path w="168" h="76" extrusionOk="0">
                  <a:moveTo>
                    <a:pt x="121" y="0"/>
                  </a:moveTo>
                  <a:cubicBezTo>
                    <a:pt x="104" y="0"/>
                    <a:pt x="84" y="4"/>
                    <a:pt x="67" y="13"/>
                  </a:cubicBezTo>
                  <a:cubicBezTo>
                    <a:pt x="17" y="29"/>
                    <a:pt x="0" y="46"/>
                    <a:pt x="0" y="63"/>
                  </a:cubicBezTo>
                  <a:cubicBezTo>
                    <a:pt x="0" y="71"/>
                    <a:pt x="13" y="75"/>
                    <a:pt x="29" y="75"/>
                  </a:cubicBezTo>
                  <a:cubicBezTo>
                    <a:pt x="46" y="75"/>
                    <a:pt x="67" y="71"/>
                    <a:pt x="84" y="63"/>
                  </a:cubicBezTo>
                  <a:cubicBezTo>
                    <a:pt x="134" y="46"/>
                    <a:pt x="167" y="29"/>
                    <a:pt x="150" y="13"/>
                  </a:cubicBezTo>
                  <a:cubicBezTo>
                    <a:pt x="150" y="4"/>
                    <a:pt x="138" y="0"/>
                    <a:pt x="1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7804836" y="4480964"/>
              <a:ext cx="286267" cy="207926"/>
            </a:xfrm>
            <a:custGeom>
              <a:avLst/>
              <a:gdLst/>
              <a:ahLst/>
              <a:cxnLst/>
              <a:rect l="l" t="t" r="r" b="b"/>
              <a:pathLst>
                <a:path w="8927" h="6484" extrusionOk="0">
                  <a:moveTo>
                    <a:pt x="7639" y="0"/>
                  </a:moveTo>
                  <a:lnTo>
                    <a:pt x="2827" y="1638"/>
                  </a:lnTo>
                  <a:lnTo>
                    <a:pt x="3696" y="4211"/>
                  </a:lnTo>
                  <a:cubicBezTo>
                    <a:pt x="3696" y="4211"/>
                    <a:pt x="0" y="6484"/>
                    <a:pt x="989" y="6484"/>
                  </a:cubicBezTo>
                  <a:cubicBezTo>
                    <a:pt x="1000" y="6484"/>
                    <a:pt x="1011" y="6484"/>
                    <a:pt x="1023" y="6483"/>
                  </a:cubicBezTo>
                  <a:cubicBezTo>
                    <a:pt x="1992" y="6450"/>
                    <a:pt x="7339" y="4395"/>
                    <a:pt x="8642" y="3860"/>
                  </a:cubicBezTo>
                  <a:lnTo>
                    <a:pt x="8926" y="3743"/>
                  </a:lnTo>
                  <a:lnTo>
                    <a:pt x="763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7823692" y="4597753"/>
              <a:ext cx="267411" cy="91521"/>
            </a:xfrm>
            <a:custGeom>
              <a:avLst/>
              <a:gdLst/>
              <a:ahLst/>
              <a:cxnLst/>
              <a:rect l="l" t="t" r="r" b="b"/>
              <a:pathLst>
                <a:path w="8339" h="2854" extrusionOk="0">
                  <a:moveTo>
                    <a:pt x="8305" y="1"/>
                  </a:moveTo>
                  <a:lnTo>
                    <a:pt x="1922" y="2240"/>
                  </a:lnTo>
                  <a:cubicBezTo>
                    <a:pt x="1922" y="2240"/>
                    <a:pt x="1619" y="1763"/>
                    <a:pt x="1348" y="1763"/>
                  </a:cubicBezTo>
                  <a:cubicBezTo>
                    <a:pt x="1327" y="1763"/>
                    <a:pt x="1307" y="1766"/>
                    <a:pt x="1287" y="1772"/>
                  </a:cubicBezTo>
                  <a:cubicBezTo>
                    <a:pt x="1287" y="1772"/>
                    <a:pt x="0" y="2674"/>
                    <a:pt x="251" y="2841"/>
                  </a:cubicBezTo>
                  <a:cubicBezTo>
                    <a:pt x="263" y="2850"/>
                    <a:pt x="287" y="2854"/>
                    <a:pt x="320" y="2854"/>
                  </a:cubicBezTo>
                  <a:cubicBezTo>
                    <a:pt x="1014" y="2854"/>
                    <a:pt x="6106" y="1089"/>
                    <a:pt x="8338" y="101"/>
                  </a:cubicBezTo>
                  <a:lnTo>
                    <a:pt x="8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7831196" y="4596695"/>
              <a:ext cx="260965" cy="90046"/>
            </a:xfrm>
            <a:custGeom>
              <a:avLst/>
              <a:gdLst/>
              <a:ahLst/>
              <a:cxnLst/>
              <a:rect l="l" t="t" r="r" b="b"/>
              <a:pathLst>
                <a:path w="8138" h="2808" extrusionOk="0">
                  <a:moveTo>
                    <a:pt x="8137" y="0"/>
                  </a:moveTo>
                  <a:cubicBezTo>
                    <a:pt x="8104" y="0"/>
                    <a:pt x="8087" y="17"/>
                    <a:pt x="8054" y="34"/>
                  </a:cubicBezTo>
                  <a:cubicBezTo>
                    <a:pt x="8087" y="34"/>
                    <a:pt x="8121" y="17"/>
                    <a:pt x="8137" y="0"/>
                  </a:cubicBezTo>
                  <a:close/>
                  <a:moveTo>
                    <a:pt x="8054" y="34"/>
                  </a:moveTo>
                  <a:lnTo>
                    <a:pt x="7820" y="117"/>
                  </a:lnTo>
                  <a:lnTo>
                    <a:pt x="6951" y="435"/>
                  </a:lnTo>
                  <a:cubicBezTo>
                    <a:pt x="6216" y="702"/>
                    <a:pt x="5213" y="1070"/>
                    <a:pt x="4077" y="1454"/>
                  </a:cubicBezTo>
                  <a:cubicBezTo>
                    <a:pt x="2958" y="1838"/>
                    <a:pt x="1939" y="2172"/>
                    <a:pt x="1187" y="2406"/>
                  </a:cubicBezTo>
                  <a:lnTo>
                    <a:pt x="318" y="2690"/>
                  </a:lnTo>
                  <a:lnTo>
                    <a:pt x="84" y="2774"/>
                  </a:lnTo>
                  <a:cubicBezTo>
                    <a:pt x="151" y="2757"/>
                    <a:pt x="234" y="2741"/>
                    <a:pt x="318" y="2707"/>
                  </a:cubicBezTo>
                  <a:cubicBezTo>
                    <a:pt x="568" y="2640"/>
                    <a:pt x="853" y="2557"/>
                    <a:pt x="1203" y="2456"/>
                  </a:cubicBezTo>
                  <a:cubicBezTo>
                    <a:pt x="1955" y="2223"/>
                    <a:pt x="2974" y="1888"/>
                    <a:pt x="4111" y="1504"/>
                  </a:cubicBezTo>
                  <a:cubicBezTo>
                    <a:pt x="5230" y="1120"/>
                    <a:pt x="6233" y="752"/>
                    <a:pt x="6968" y="468"/>
                  </a:cubicBezTo>
                  <a:lnTo>
                    <a:pt x="7820" y="134"/>
                  </a:lnTo>
                  <a:lnTo>
                    <a:pt x="8054" y="34"/>
                  </a:lnTo>
                  <a:close/>
                  <a:moveTo>
                    <a:pt x="84" y="2774"/>
                  </a:moveTo>
                  <a:cubicBezTo>
                    <a:pt x="50" y="2774"/>
                    <a:pt x="17" y="2791"/>
                    <a:pt x="0" y="2807"/>
                  </a:cubicBezTo>
                  <a:cubicBezTo>
                    <a:pt x="17" y="2791"/>
                    <a:pt x="50" y="2791"/>
                    <a:pt x="84" y="277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7863327" y="4652942"/>
              <a:ext cx="23089" cy="19337"/>
            </a:xfrm>
            <a:custGeom>
              <a:avLst/>
              <a:gdLst/>
              <a:ahLst/>
              <a:cxnLst/>
              <a:rect l="l" t="t" r="r" b="b"/>
              <a:pathLst>
                <a:path w="720" h="603" extrusionOk="0">
                  <a:moveTo>
                    <a:pt x="1" y="1"/>
                  </a:moveTo>
                  <a:lnTo>
                    <a:pt x="1" y="1"/>
                  </a:lnTo>
                  <a:cubicBezTo>
                    <a:pt x="302" y="101"/>
                    <a:pt x="552" y="318"/>
                    <a:pt x="719" y="602"/>
                  </a:cubicBezTo>
                  <a:cubicBezTo>
                    <a:pt x="619" y="268"/>
                    <a:pt x="335" y="3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7911012" y="4623407"/>
              <a:ext cx="12891" cy="10294"/>
            </a:xfrm>
            <a:custGeom>
              <a:avLst/>
              <a:gdLst/>
              <a:ahLst/>
              <a:cxnLst/>
              <a:rect l="l" t="t" r="r" b="b"/>
              <a:pathLst>
                <a:path w="402" h="321" extrusionOk="0">
                  <a:moveTo>
                    <a:pt x="9" y="0"/>
                  </a:moveTo>
                  <a:cubicBezTo>
                    <a:pt x="5" y="0"/>
                    <a:pt x="3" y="1"/>
                    <a:pt x="1" y="3"/>
                  </a:cubicBezTo>
                  <a:cubicBezTo>
                    <a:pt x="1" y="19"/>
                    <a:pt x="68" y="86"/>
                    <a:pt x="185" y="187"/>
                  </a:cubicBezTo>
                  <a:cubicBezTo>
                    <a:pt x="285" y="270"/>
                    <a:pt x="385" y="320"/>
                    <a:pt x="402" y="320"/>
                  </a:cubicBezTo>
                  <a:cubicBezTo>
                    <a:pt x="402" y="303"/>
                    <a:pt x="335" y="220"/>
                    <a:pt x="218" y="136"/>
                  </a:cubicBezTo>
                  <a:cubicBezTo>
                    <a:pt x="128" y="62"/>
                    <a:pt x="3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7921209" y="4616898"/>
              <a:ext cx="12891" cy="5740"/>
            </a:xfrm>
            <a:custGeom>
              <a:avLst/>
              <a:gdLst/>
              <a:ahLst/>
              <a:cxnLst/>
              <a:rect l="l" t="t" r="r" b="b"/>
              <a:pathLst>
                <a:path w="402" h="179" extrusionOk="0">
                  <a:moveTo>
                    <a:pt x="15" y="1"/>
                  </a:moveTo>
                  <a:cubicBezTo>
                    <a:pt x="8" y="1"/>
                    <a:pt x="3" y="2"/>
                    <a:pt x="0" y="5"/>
                  </a:cubicBezTo>
                  <a:cubicBezTo>
                    <a:pt x="0" y="22"/>
                    <a:pt x="84" y="72"/>
                    <a:pt x="184" y="122"/>
                  </a:cubicBezTo>
                  <a:cubicBezTo>
                    <a:pt x="272" y="160"/>
                    <a:pt x="341" y="179"/>
                    <a:pt x="377" y="179"/>
                  </a:cubicBezTo>
                  <a:cubicBezTo>
                    <a:pt x="389" y="179"/>
                    <a:pt x="397" y="176"/>
                    <a:pt x="401" y="172"/>
                  </a:cubicBezTo>
                  <a:cubicBezTo>
                    <a:pt x="401" y="156"/>
                    <a:pt x="318" y="105"/>
                    <a:pt x="218" y="72"/>
                  </a:cubicBezTo>
                  <a:cubicBezTo>
                    <a:pt x="121" y="31"/>
                    <a:pt x="48" y="1"/>
                    <a:pt x="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7920664" y="4605257"/>
              <a:ext cx="16643" cy="5932"/>
            </a:xfrm>
            <a:custGeom>
              <a:avLst/>
              <a:gdLst/>
              <a:ahLst/>
              <a:cxnLst/>
              <a:rect l="l" t="t" r="r" b="b"/>
              <a:pathLst>
                <a:path w="519" h="185" extrusionOk="0">
                  <a:moveTo>
                    <a:pt x="502" y="1"/>
                  </a:moveTo>
                  <a:cubicBezTo>
                    <a:pt x="418" y="1"/>
                    <a:pt x="318" y="17"/>
                    <a:pt x="251" y="67"/>
                  </a:cubicBezTo>
                  <a:cubicBezTo>
                    <a:pt x="101" y="118"/>
                    <a:pt x="1" y="168"/>
                    <a:pt x="1" y="184"/>
                  </a:cubicBezTo>
                  <a:cubicBezTo>
                    <a:pt x="101" y="184"/>
                    <a:pt x="184" y="151"/>
                    <a:pt x="268" y="118"/>
                  </a:cubicBezTo>
                  <a:cubicBezTo>
                    <a:pt x="402" y="67"/>
                    <a:pt x="519" y="17"/>
                    <a:pt x="5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7918516" y="4594001"/>
              <a:ext cx="17733" cy="7600"/>
            </a:xfrm>
            <a:custGeom>
              <a:avLst/>
              <a:gdLst/>
              <a:ahLst/>
              <a:cxnLst/>
              <a:rect l="l" t="t" r="r" b="b"/>
              <a:pathLst>
                <a:path w="553" h="237" extrusionOk="0">
                  <a:moveTo>
                    <a:pt x="552" y="1"/>
                  </a:moveTo>
                  <a:cubicBezTo>
                    <a:pt x="368" y="84"/>
                    <a:pt x="185" y="168"/>
                    <a:pt x="1" y="235"/>
                  </a:cubicBezTo>
                  <a:cubicBezTo>
                    <a:pt x="15" y="236"/>
                    <a:pt x="30" y="237"/>
                    <a:pt x="45" y="237"/>
                  </a:cubicBezTo>
                  <a:cubicBezTo>
                    <a:pt x="230" y="237"/>
                    <a:pt x="413" y="140"/>
                    <a:pt x="5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7881542" y="4613627"/>
              <a:ext cx="32196" cy="12795"/>
            </a:xfrm>
            <a:custGeom>
              <a:avLst/>
              <a:gdLst/>
              <a:ahLst/>
              <a:cxnLst/>
              <a:rect l="l" t="t" r="r" b="b"/>
              <a:pathLst>
                <a:path w="1004" h="399" extrusionOk="0">
                  <a:moveTo>
                    <a:pt x="435" y="57"/>
                  </a:moveTo>
                  <a:cubicBezTo>
                    <a:pt x="552" y="57"/>
                    <a:pt x="669" y="91"/>
                    <a:pt x="770" y="141"/>
                  </a:cubicBezTo>
                  <a:cubicBezTo>
                    <a:pt x="824" y="173"/>
                    <a:pt x="878" y="220"/>
                    <a:pt x="923" y="271"/>
                  </a:cubicBezTo>
                  <a:lnTo>
                    <a:pt x="923" y="271"/>
                  </a:lnTo>
                  <a:cubicBezTo>
                    <a:pt x="869" y="286"/>
                    <a:pt x="788" y="307"/>
                    <a:pt x="686" y="324"/>
                  </a:cubicBezTo>
                  <a:cubicBezTo>
                    <a:pt x="586" y="341"/>
                    <a:pt x="469" y="341"/>
                    <a:pt x="352" y="341"/>
                  </a:cubicBezTo>
                  <a:cubicBezTo>
                    <a:pt x="285" y="341"/>
                    <a:pt x="218" y="341"/>
                    <a:pt x="151" y="324"/>
                  </a:cubicBezTo>
                  <a:cubicBezTo>
                    <a:pt x="85" y="308"/>
                    <a:pt x="51" y="258"/>
                    <a:pt x="85" y="207"/>
                  </a:cubicBezTo>
                  <a:cubicBezTo>
                    <a:pt x="168" y="107"/>
                    <a:pt x="302" y="57"/>
                    <a:pt x="435" y="57"/>
                  </a:cubicBezTo>
                  <a:close/>
                  <a:moveTo>
                    <a:pt x="452" y="0"/>
                  </a:moveTo>
                  <a:cubicBezTo>
                    <a:pt x="300" y="0"/>
                    <a:pt x="148" y="60"/>
                    <a:pt x="34" y="174"/>
                  </a:cubicBezTo>
                  <a:cubicBezTo>
                    <a:pt x="1" y="224"/>
                    <a:pt x="1" y="274"/>
                    <a:pt x="18" y="324"/>
                  </a:cubicBezTo>
                  <a:cubicBezTo>
                    <a:pt x="51" y="358"/>
                    <a:pt x="85" y="375"/>
                    <a:pt x="135" y="391"/>
                  </a:cubicBezTo>
                  <a:cubicBezTo>
                    <a:pt x="179" y="391"/>
                    <a:pt x="224" y="399"/>
                    <a:pt x="273" y="399"/>
                  </a:cubicBezTo>
                  <a:cubicBezTo>
                    <a:pt x="298" y="399"/>
                    <a:pt x="324" y="397"/>
                    <a:pt x="352" y="391"/>
                  </a:cubicBezTo>
                  <a:cubicBezTo>
                    <a:pt x="469" y="391"/>
                    <a:pt x="586" y="391"/>
                    <a:pt x="703" y="358"/>
                  </a:cubicBezTo>
                  <a:cubicBezTo>
                    <a:pt x="779" y="345"/>
                    <a:pt x="865" y="323"/>
                    <a:pt x="939" y="290"/>
                  </a:cubicBezTo>
                  <a:lnTo>
                    <a:pt x="939" y="290"/>
                  </a:lnTo>
                  <a:cubicBezTo>
                    <a:pt x="957" y="312"/>
                    <a:pt x="973" y="335"/>
                    <a:pt x="987" y="358"/>
                  </a:cubicBezTo>
                  <a:cubicBezTo>
                    <a:pt x="1003" y="358"/>
                    <a:pt x="988" y="328"/>
                    <a:pt x="958" y="282"/>
                  </a:cubicBezTo>
                  <a:lnTo>
                    <a:pt x="958" y="282"/>
                  </a:lnTo>
                  <a:cubicBezTo>
                    <a:pt x="974" y="274"/>
                    <a:pt x="989" y="266"/>
                    <a:pt x="1003" y="258"/>
                  </a:cubicBezTo>
                  <a:cubicBezTo>
                    <a:pt x="1003" y="255"/>
                    <a:pt x="1001" y="254"/>
                    <a:pt x="997" y="254"/>
                  </a:cubicBezTo>
                  <a:cubicBezTo>
                    <a:pt x="988" y="254"/>
                    <a:pt x="971" y="258"/>
                    <a:pt x="946" y="265"/>
                  </a:cubicBezTo>
                  <a:lnTo>
                    <a:pt x="946" y="265"/>
                  </a:lnTo>
                  <a:cubicBezTo>
                    <a:pt x="899" y="201"/>
                    <a:pt x="850" y="139"/>
                    <a:pt x="786" y="107"/>
                  </a:cubicBezTo>
                  <a:cubicBezTo>
                    <a:pt x="685" y="35"/>
                    <a:pt x="568" y="0"/>
                    <a:pt x="4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7907260" y="4600447"/>
              <a:ext cx="12378" cy="22543"/>
            </a:xfrm>
            <a:custGeom>
              <a:avLst/>
              <a:gdLst/>
              <a:ahLst/>
              <a:cxnLst/>
              <a:rect l="l" t="t" r="r" b="b"/>
              <a:pathLst>
                <a:path w="386" h="703" extrusionOk="0">
                  <a:moveTo>
                    <a:pt x="235" y="0"/>
                  </a:moveTo>
                  <a:cubicBezTo>
                    <a:pt x="135" y="50"/>
                    <a:pt x="51" y="134"/>
                    <a:pt x="34" y="251"/>
                  </a:cubicBezTo>
                  <a:cubicBezTo>
                    <a:pt x="1" y="334"/>
                    <a:pt x="1" y="418"/>
                    <a:pt x="18" y="502"/>
                  </a:cubicBezTo>
                  <a:cubicBezTo>
                    <a:pt x="34" y="585"/>
                    <a:pt x="68" y="652"/>
                    <a:pt x="135" y="702"/>
                  </a:cubicBezTo>
                  <a:cubicBezTo>
                    <a:pt x="101" y="635"/>
                    <a:pt x="85" y="568"/>
                    <a:pt x="68" y="502"/>
                  </a:cubicBezTo>
                  <a:cubicBezTo>
                    <a:pt x="51" y="418"/>
                    <a:pt x="68" y="334"/>
                    <a:pt x="85" y="268"/>
                  </a:cubicBezTo>
                  <a:cubicBezTo>
                    <a:pt x="118" y="184"/>
                    <a:pt x="168" y="84"/>
                    <a:pt x="252" y="67"/>
                  </a:cubicBezTo>
                  <a:cubicBezTo>
                    <a:pt x="255" y="66"/>
                    <a:pt x="259" y="66"/>
                    <a:pt x="263" y="66"/>
                  </a:cubicBezTo>
                  <a:cubicBezTo>
                    <a:pt x="320" y="66"/>
                    <a:pt x="334" y="189"/>
                    <a:pt x="318" y="268"/>
                  </a:cubicBezTo>
                  <a:cubicBezTo>
                    <a:pt x="302" y="334"/>
                    <a:pt x="285" y="418"/>
                    <a:pt x="252" y="485"/>
                  </a:cubicBezTo>
                  <a:cubicBezTo>
                    <a:pt x="201" y="618"/>
                    <a:pt x="151" y="685"/>
                    <a:pt x="151" y="702"/>
                  </a:cubicBezTo>
                  <a:cubicBezTo>
                    <a:pt x="218" y="652"/>
                    <a:pt x="268" y="585"/>
                    <a:pt x="285" y="502"/>
                  </a:cubicBezTo>
                  <a:cubicBezTo>
                    <a:pt x="335" y="435"/>
                    <a:pt x="352" y="351"/>
                    <a:pt x="369" y="268"/>
                  </a:cubicBezTo>
                  <a:cubicBezTo>
                    <a:pt x="385" y="217"/>
                    <a:pt x="385" y="167"/>
                    <a:pt x="385" y="117"/>
                  </a:cubicBezTo>
                  <a:cubicBezTo>
                    <a:pt x="369" y="50"/>
                    <a:pt x="302" y="0"/>
                    <a:pt x="2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8032131" y="4555424"/>
              <a:ext cx="42361" cy="62724"/>
            </a:xfrm>
            <a:custGeom>
              <a:avLst/>
              <a:gdLst/>
              <a:ahLst/>
              <a:cxnLst/>
              <a:rect l="l" t="t" r="r" b="b"/>
              <a:pathLst>
                <a:path w="1321" h="1956" extrusionOk="0">
                  <a:moveTo>
                    <a:pt x="1320" y="1"/>
                  </a:moveTo>
                  <a:cubicBezTo>
                    <a:pt x="1287" y="1"/>
                    <a:pt x="1253" y="1"/>
                    <a:pt x="1220" y="17"/>
                  </a:cubicBezTo>
                  <a:cubicBezTo>
                    <a:pt x="1136" y="34"/>
                    <a:pt x="1036" y="68"/>
                    <a:pt x="952" y="101"/>
                  </a:cubicBezTo>
                  <a:cubicBezTo>
                    <a:pt x="368" y="352"/>
                    <a:pt x="0" y="936"/>
                    <a:pt x="17" y="1571"/>
                  </a:cubicBezTo>
                  <a:cubicBezTo>
                    <a:pt x="17" y="1672"/>
                    <a:pt x="34" y="1755"/>
                    <a:pt x="50" y="1855"/>
                  </a:cubicBezTo>
                  <a:cubicBezTo>
                    <a:pt x="50" y="1889"/>
                    <a:pt x="67" y="1922"/>
                    <a:pt x="84" y="1956"/>
                  </a:cubicBezTo>
                  <a:cubicBezTo>
                    <a:pt x="100" y="1939"/>
                    <a:pt x="50" y="1805"/>
                    <a:pt x="67" y="1571"/>
                  </a:cubicBezTo>
                  <a:cubicBezTo>
                    <a:pt x="67" y="953"/>
                    <a:pt x="418" y="402"/>
                    <a:pt x="969" y="134"/>
                  </a:cubicBezTo>
                  <a:cubicBezTo>
                    <a:pt x="1186" y="34"/>
                    <a:pt x="1320" y="17"/>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8036396" y="4497029"/>
              <a:ext cx="22543" cy="63269"/>
            </a:xfrm>
            <a:custGeom>
              <a:avLst/>
              <a:gdLst/>
              <a:ahLst/>
              <a:cxnLst/>
              <a:rect l="l" t="t" r="r" b="b"/>
              <a:pathLst>
                <a:path w="703" h="1973" extrusionOk="0">
                  <a:moveTo>
                    <a:pt x="1" y="1"/>
                  </a:moveTo>
                  <a:cubicBezTo>
                    <a:pt x="201" y="669"/>
                    <a:pt x="435" y="1320"/>
                    <a:pt x="703" y="1972"/>
                  </a:cubicBezTo>
                  <a:cubicBezTo>
                    <a:pt x="619" y="1621"/>
                    <a:pt x="519" y="1304"/>
                    <a:pt x="385" y="970"/>
                  </a:cubicBezTo>
                  <a:cubicBezTo>
                    <a:pt x="285" y="635"/>
                    <a:pt x="151" y="318"/>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7965687" y="4610580"/>
              <a:ext cx="45023" cy="15617"/>
            </a:xfrm>
            <a:custGeom>
              <a:avLst/>
              <a:gdLst/>
              <a:ahLst/>
              <a:cxnLst/>
              <a:rect l="l" t="t" r="r" b="b"/>
              <a:pathLst>
                <a:path w="1404" h="487" extrusionOk="0">
                  <a:moveTo>
                    <a:pt x="1384" y="0"/>
                  </a:moveTo>
                  <a:cubicBezTo>
                    <a:pt x="1352" y="0"/>
                    <a:pt x="1064" y="126"/>
                    <a:pt x="702" y="252"/>
                  </a:cubicBezTo>
                  <a:cubicBezTo>
                    <a:pt x="318" y="386"/>
                    <a:pt x="0" y="470"/>
                    <a:pt x="0" y="486"/>
                  </a:cubicBezTo>
                  <a:cubicBezTo>
                    <a:pt x="485" y="419"/>
                    <a:pt x="969" y="252"/>
                    <a:pt x="1404" y="2"/>
                  </a:cubicBezTo>
                  <a:lnTo>
                    <a:pt x="1387" y="2"/>
                  </a:lnTo>
                  <a:cubicBezTo>
                    <a:pt x="1387" y="1"/>
                    <a:pt x="1386" y="0"/>
                    <a:pt x="13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8037999" y="4599902"/>
              <a:ext cx="3271" cy="10294"/>
            </a:xfrm>
            <a:custGeom>
              <a:avLst/>
              <a:gdLst/>
              <a:ahLst/>
              <a:cxnLst/>
              <a:rect l="l" t="t" r="r" b="b"/>
              <a:pathLst>
                <a:path w="102" h="321" extrusionOk="0">
                  <a:moveTo>
                    <a:pt x="84" y="1"/>
                  </a:moveTo>
                  <a:lnTo>
                    <a:pt x="84" y="1"/>
                  </a:lnTo>
                  <a:cubicBezTo>
                    <a:pt x="68" y="1"/>
                    <a:pt x="18" y="67"/>
                    <a:pt x="1" y="151"/>
                  </a:cubicBezTo>
                  <a:cubicBezTo>
                    <a:pt x="1" y="243"/>
                    <a:pt x="29" y="320"/>
                    <a:pt x="46" y="320"/>
                  </a:cubicBezTo>
                  <a:cubicBezTo>
                    <a:pt x="48" y="320"/>
                    <a:pt x="50" y="319"/>
                    <a:pt x="51" y="318"/>
                  </a:cubicBezTo>
                  <a:cubicBezTo>
                    <a:pt x="68" y="318"/>
                    <a:pt x="68" y="251"/>
                    <a:pt x="68" y="168"/>
                  </a:cubicBezTo>
                  <a:cubicBezTo>
                    <a:pt x="84" y="84"/>
                    <a:pt x="101" y="17"/>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0"/>
            <p:cNvSpPr/>
            <p:nvPr/>
          </p:nvSpPr>
          <p:spPr>
            <a:xfrm>
              <a:off x="8042841" y="4582104"/>
              <a:ext cx="4842" cy="7760"/>
            </a:xfrm>
            <a:custGeom>
              <a:avLst/>
              <a:gdLst/>
              <a:ahLst/>
              <a:cxnLst/>
              <a:rect l="l" t="t" r="r" b="b"/>
              <a:pathLst>
                <a:path w="151" h="242" extrusionOk="0">
                  <a:moveTo>
                    <a:pt x="127" y="1"/>
                  </a:moveTo>
                  <a:cubicBezTo>
                    <a:pt x="108" y="1"/>
                    <a:pt x="79" y="46"/>
                    <a:pt x="50" y="104"/>
                  </a:cubicBezTo>
                  <a:cubicBezTo>
                    <a:pt x="17" y="171"/>
                    <a:pt x="0" y="238"/>
                    <a:pt x="17" y="238"/>
                  </a:cubicBezTo>
                  <a:cubicBezTo>
                    <a:pt x="19" y="240"/>
                    <a:pt x="22" y="241"/>
                    <a:pt x="24" y="241"/>
                  </a:cubicBezTo>
                  <a:cubicBezTo>
                    <a:pt x="42" y="241"/>
                    <a:pt x="71" y="196"/>
                    <a:pt x="101" y="138"/>
                  </a:cubicBezTo>
                  <a:cubicBezTo>
                    <a:pt x="134" y="71"/>
                    <a:pt x="151" y="4"/>
                    <a:pt x="134" y="4"/>
                  </a:cubicBezTo>
                  <a:cubicBezTo>
                    <a:pt x="132" y="2"/>
                    <a:pt x="129" y="1"/>
                    <a:pt x="1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8053007" y="4569598"/>
              <a:ext cx="8081" cy="6317"/>
            </a:xfrm>
            <a:custGeom>
              <a:avLst/>
              <a:gdLst/>
              <a:ahLst/>
              <a:cxnLst/>
              <a:rect l="l" t="t" r="r" b="b"/>
              <a:pathLst>
                <a:path w="252" h="197" extrusionOk="0">
                  <a:moveTo>
                    <a:pt x="227" y="1"/>
                  </a:moveTo>
                  <a:cubicBezTo>
                    <a:pt x="198" y="1"/>
                    <a:pt x="146" y="15"/>
                    <a:pt x="101" y="60"/>
                  </a:cubicBezTo>
                  <a:cubicBezTo>
                    <a:pt x="17" y="110"/>
                    <a:pt x="1" y="194"/>
                    <a:pt x="17" y="194"/>
                  </a:cubicBezTo>
                  <a:cubicBezTo>
                    <a:pt x="19" y="195"/>
                    <a:pt x="21" y="196"/>
                    <a:pt x="23" y="196"/>
                  </a:cubicBezTo>
                  <a:cubicBezTo>
                    <a:pt x="42" y="196"/>
                    <a:pt x="75" y="138"/>
                    <a:pt x="134" y="93"/>
                  </a:cubicBezTo>
                  <a:cubicBezTo>
                    <a:pt x="185" y="60"/>
                    <a:pt x="251" y="27"/>
                    <a:pt x="251" y="10"/>
                  </a:cubicBezTo>
                  <a:cubicBezTo>
                    <a:pt x="251" y="4"/>
                    <a:pt x="242" y="1"/>
                    <a:pt x="2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8067469" y="4562736"/>
              <a:ext cx="4874" cy="3656"/>
            </a:xfrm>
            <a:custGeom>
              <a:avLst/>
              <a:gdLst/>
              <a:ahLst/>
              <a:cxnLst/>
              <a:rect l="l" t="t" r="r" b="b"/>
              <a:pathLst>
                <a:path w="152" h="114" extrusionOk="0">
                  <a:moveTo>
                    <a:pt x="118" y="0"/>
                  </a:moveTo>
                  <a:cubicBezTo>
                    <a:pt x="100" y="0"/>
                    <a:pt x="75" y="16"/>
                    <a:pt x="51" y="40"/>
                  </a:cubicBezTo>
                  <a:cubicBezTo>
                    <a:pt x="18" y="74"/>
                    <a:pt x="1" y="107"/>
                    <a:pt x="1" y="107"/>
                  </a:cubicBezTo>
                  <a:cubicBezTo>
                    <a:pt x="6" y="112"/>
                    <a:pt x="12" y="114"/>
                    <a:pt x="19" y="114"/>
                  </a:cubicBezTo>
                  <a:cubicBezTo>
                    <a:pt x="37" y="114"/>
                    <a:pt x="61" y="102"/>
                    <a:pt x="84" y="90"/>
                  </a:cubicBezTo>
                  <a:cubicBezTo>
                    <a:pt x="118" y="57"/>
                    <a:pt x="151" y="23"/>
                    <a:pt x="135" y="7"/>
                  </a:cubicBezTo>
                  <a:cubicBezTo>
                    <a:pt x="130" y="2"/>
                    <a:pt x="124"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7568659" y="3007494"/>
              <a:ext cx="723892" cy="1610109"/>
            </a:xfrm>
            <a:custGeom>
              <a:avLst/>
              <a:gdLst/>
              <a:ahLst/>
              <a:cxnLst/>
              <a:rect l="l" t="t" r="r" b="b"/>
              <a:pathLst>
                <a:path w="22574" h="50210" extrusionOk="0">
                  <a:moveTo>
                    <a:pt x="13601" y="7052"/>
                  </a:moveTo>
                  <a:cubicBezTo>
                    <a:pt x="13785" y="9458"/>
                    <a:pt x="14286" y="29174"/>
                    <a:pt x="14169" y="40753"/>
                  </a:cubicBezTo>
                  <a:cubicBezTo>
                    <a:pt x="12197" y="34604"/>
                    <a:pt x="9023" y="26601"/>
                    <a:pt x="9040" y="25765"/>
                  </a:cubicBezTo>
                  <a:cubicBezTo>
                    <a:pt x="9090" y="24395"/>
                    <a:pt x="13601" y="7052"/>
                    <a:pt x="13601" y="7052"/>
                  </a:cubicBezTo>
                  <a:close/>
                  <a:moveTo>
                    <a:pt x="7435" y="1"/>
                  </a:moveTo>
                  <a:cubicBezTo>
                    <a:pt x="7435" y="1"/>
                    <a:pt x="0" y="22557"/>
                    <a:pt x="1320" y="27921"/>
                  </a:cubicBezTo>
                  <a:cubicBezTo>
                    <a:pt x="2907" y="34354"/>
                    <a:pt x="10243" y="49441"/>
                    <a:pt x="10243" y="49441"/>
                  </a:cubicBezTo>
                  <a:lnTo>
                    <a:pt x="14152" y="48422"/>
                  </a:lnTo>
                  <a:lnTo>
                    <a:pt x="14152" y="48422"/>
                  </a:lnTo>
                  <a:cubicBezTo>
                    <a:pt x="14136" y="49408"/>
                    <a:pt x="14152" y="49959"/>
                    <a:pt x="14152" y="49959"/>
                  </a:cubicBezTo>
                  <a:lnTo>
                    <a:pt x="21521" y="50210"/>
                  </a:lnTo>
                  <a:lnTo>
                    <a:pt x="22573" y="1"/>
                  </a:lnTo>
                  <a:lnTo>
                    <a:pt x="13400" y="268"/>
                  </a:lnTo>
                  <a:lnTo>
                    <a:pt x="74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8021388" y="4208775"/>
              <a:ext cx="4874" cy="397605"/>
            </a:xfrm>
            <a:custGeom>
              <a:avLst/>
              <a:gdLst/>
              <a:ahLst/>
              <a:cxnLst/>
              <a:rect l="l" t="t" r="r" b="b"/>
              <a:pathLst>
                <a:path w="152" h="12399" extrusionOk="0">
                  <a:moveTo>
                    <a:pt x="84" y="0"/>
                  </a:moveTo>
                  <a:cubicBezTo>
                    <a:pt x="68" y="167"/>
                    <a:pt x="51" y="335"/>
                    <a:pt x="51" y="502"/>
                  </a:cubicBezTo>
                  <a:cubicBezTo>
                    <a:pt x="51" y="836"/>
                    <a:pt x="51" y="1270"/>
                    <a:pt x="34" y="1822"/>
                  </a:cubicBezTo>
                  <a:cubicBezTo>
                    <a:pt x="18" y="2941"/>
                    <a:pt x="1" y="4495"/>
                    <a:pt x="1" y="6199"/>
                  </a:cubicBezTo>
                  <a:cubicBezTo>
                    <a:pt x="1" y="7903"/>
                    <a:pt x="1" y="9457"/>
                    <a:pt x="1" y="10577"/>
                  </a:cubicBezTo>
                  <a:cubicBezTo>
                    <a:pt x="18" y="11128"/>
                    <a:pt x="18" y="11579"/>
                    <a:pt x="34" y="11914"/>
                  </a:cubicBezTo>
                  <a:cubicBezTo>
                    <a:pt x="18" y="12064"/>
                    <a:pt x="34" y="12231"/>
                    <a:pt x="51" y="12398"/>
                  </a:cubicBezTo>
                  <a:cubicBezTo>
                    <a:pt x="68" y="12231"/>
                    <a:pt x="84" y="12064"/>
                    <a:pt x="84" y="11914"/>
                  </a:cubicBezTo>
                  <a:cubicBezTo>
                    <a:pt x="84" y="11563"/>
                    <a:pt x="101" y="11128"/>
                    <a:pt x="101" y="10577"/>
                  </a:cubicBezTo>
                  <a:cubicBezTo>
                    <a:pt x="118" y="9457"/>
                    <a:pt x="135" y="7903"/>
                    <a:pt x="135" y="6199"/>
                  </a:cubicBezTo>
                  <a:cubicBezTo>
                    <a:pt x="151" y="4495"/>
                    <a:pt x="151" y="2941"/>
                    <a:pt x="135" y="1822"/>
                  </a:cubicBezTo>
                  <a:cubicBezTo>
                    <a:pt x="118" y="1270"/>
                    <a:pt x="118" y="836"/>
                    <a:pt x="118" y="502"/>
                  </a:cubicBezTo>
                  <a:cubicBezTo>
                    <a:pt x="118" y="335"/>
                    <a:pt x="101" y="167"/>
                    <a:pt x="8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8137665" y="3029460"/>
              <a:ext cx="152192" cy="105117"/>
            </a:xfrm>
            <a:custGeom>
              <a:avLst/>
              <a:gdLst/>
              <a:ahLst/>
              <a:cxnLst/>
              <a:rect l="l" t="t" r="r" b="b"/>
              <a:pathLst>
                <a:path w="4746" h="3278" extrusionOk="0">
                  <a:moveTo>
                    <a:pt x="17" y="1"/>
                  </a:moveTo>
                  <a:cubicBezTo>
                    <a:pt x="1" y="84"/>
                    <a:pt x="1" y="185"/>
                    <a:pt x="17" y="268"/>
                  </a:cubicBezTo>
                  <a:cubicBezTo>
                    <a:pt x="34" y="502"/>
                    <a:pt x="84" y="736"/>
                    <a:pt x="168" y="953"/>
                  </a:cubicBezTo>
                  <a:cubicBezTo>
                    <a:pt x="619" y="2352"/>
                    <a:pt x="1923" y="3277"/>
                    <a:pt x="3361" y="3277"/>
                  </a:cubicBezTo>
                  <a:cubicBezTo>
                    <a:pt x="3521" y="3277"/>
                    <a:pt x="3682" y="3266"/>
                    <a:pt x="3844" y="3242"/>
                  </a:cubicBezTo>
                  <a:cubicBezTo>
                    <a:pt x="4078" y="3209"/>
                    <a:pt x="4295" y="3159"/>
                    <a:pt x="4512" y="3075"/>
                  </a:cubicBezTo>
                  <a:cubicBezTo>
                    <a:pt x="4596" y="3042"/>
                    <a:pt x="4679" y="3008"/>
                    <a:pt x="4746" y="2958"/>
                  </a:cubicBezTo>
                  <a:lnTo>
                    <a:pt x="4746" y="2958"/>
                  </a:lnTo>
                  <a:cubicBezTo>
                    <a:pt x="4445" y="3042"/>
                    <a:pt x="4144" y="3109"/>
                    <a:pt x="3827" y="3142"/>
                  </a:cubicBezTo>
                  <a:cubicBezTo>
                    <a:pt x="3704" y="3155"/>
                    <a:pt x="3581" y="3162"/>
                    <a:pt x="3460" y="3162"/>
                  </a:cubicBezTo>
                  <a:cubicBezTo>
                    <a:pt x="2031" y="3162"/>
                    <a:pt x="744" y="2275"/>
                    <a:pt x="251" y="920"/>
                  </a:cubicBezTo>
                  <a:cubicBezTo>
                    <a:pt x="151" y="619"/>
                    <a:pt x="68" y="318"/>
                    <a:pt x="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7980149" y="3032154"/>
              <a:ext cx="36461" cy="195932"/>
            </a:xfrm>
            <a:custGeom>
              <a:avLst/>
              <a:gdLst/>
              <a:ahLst/>
              <a:cxnLst/>
              <a:rect l="l" t="t" r="r" b="b"/>
              <a:pathLst>
                <a:path w="1137" h="6110" extrusionOk="0">
                  <a:moveTo>
                    <a:pt x="117" y="0"/>
                  </a:moveTo>
                  <a:cubicBezTo>
                    <a:pt x="84" y="84"/>
                    <a:pt x="84" y="168"/>
                    <a:pt x="84" y="251"/>
                  </a:cubicBezTo>
                  <a:cubicBezTo>
                    <a:pt x="67" y="435"/>
                    <a:pt x="67" y="669"/>
                    <a:pt x="50" y="970"/>
                  </a:cubicBezTo>
                  <a:cubicBezTo>
                    <a:pt x="34" y="1588"/>
                    <a:pt x="34" y="2423"/>
                    <a:pt x="17" y="3342"/>
                  </a:cubicBezTo>
                  <a:cubicBezTo>
                    <a:pt x="17" y="3810"/>
                    <a:pt x="17" y="4244"/>
                    <a:pt x="17" y="4645"/>
                  </a:cubicBezTo>
                  <a:cubicBezTo>
                    <a:pt x="0" y="5013"/>
                    <a:pt x="84" y="5381"/>
                    <a:pt x="268" y="5698"/>
                  </a:cubicBezTo>
                  <a:cubicBezTo>
                    <a:pt x="401" y="5915"/>
                    <a:pt x="619" y="6066"/>
                    <a:pt x="869" y="6099"/>
                  </a:cubicBezTo>
                  <a:cubicBezTo>
                    <a:pt x="900" y="6105"/>
                    <a:pt x="933" y="6109"/>
                    <a:pt x="966" y="6109"/>
                  </a:cubicBezTo>
                  <a:cubicBezTo>
                    <a:pt x="1024" y="6109"/>
                    <a:pt x="1084" y="6097"/>
                    <a:pt x="1137" y="6066"/>
                  </a:cubicBezTo>
                  <a:cubicBezTo>
                    <a:pt x="1053" y="6066"/>
                    <a:pt x="969" y="6066"/>
                    <a:pt x="886" y="6049"/>
                  </a:cubicBezTo>
                  <a:cubicBezTo>
                    <a:pt x="652" y="5982"/>
                    <a:pt x="468" y="5848"/>
                    <a:pt x="351" y="5648"/>
                  </a:cubicBezTo>
                  <a:cubicBezTo>
                    <a:pt x="184" y="5330"/>
                    <a:pt x="117" y="4996"/>
                    <a:pt x="151" y="4645"/>
                  </a:cubicBezTo>
                  <a:cubicBezTo>
                    <a:pt x="151" y="4244"/>
                    <a:pt x="151" y="3810"/>
                    <a:pt x="167" y="3342"/>
                  </a:cubicBezTo>
                  <a:cubicBezTo>
                    <a:pt x="167" y="2423"/>
                    <a:pt x="167" y="1588"/>
                    <a:pt x="151" y="970"/>
                  </a:cubicBezTo>
                  <a:cubicBezTo>
                    <a:pt x="151" y="669"/>
                    <a:pt x="151" y="435"/>
                    <a:pt x="134" y="251"/>
                  </a:cubicBezTo>
                  <a:cubicBezTo>
                    <a:pt x="134" y="168"/>
                    <a:pt x="134" y="84"/>
                    <a:pt x="1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7789412" y="3038054"/>
              <a:ext cx="124871" cy="94727"/>
            </a:xfrm>
            <a:custGeom>
              <a:avLst/>
              <a:gdLst/>
              <a:ahLst/>
              <a:cxnLst/>
              <a:rect l="l" t="t" r="r" b="b"/>
              <a:pathLst>
                <a:path w="3894" h="2954" extrusionOk="0">
                  <a:moveTo>
                    <a:pt x="3893" y="0"/>
                  </a:moveTo>
                  <a:cubicBezTo>
                    <a:pt x="3876" y="0"/>
                    <a:pt x="3760" y="268"/>
                    <a:pt x="3526" y="652"/>
                  </a:cubicBezTo>
                  <a:cubicBezTo>
                    <a:pt x="2874" y="1671"/>
                    <a:pt x="1888" y="2423"/>
                    <a:pt x="735" y="2757"/>
                  </a:cubicBezTo>
                  <a:cubicBezTo>
                    <a:pt x="284" y="2891"/>
                    <a:pt x="0" y="2908"/>
                    <a:pt x="0" y="2941"/>
                  </a:cubicBezTo>
                  <a:cubicBezTo>
                    <a:pt x="34" y="2949"/>
                    <a:pt x="67" y="2953"/>
                    <a:pt x="100" y="2953"/>
                  </a:cubicBezTo>
                  <a:cubicBezTo>
                    <a:pt x="134" y="2953"/>
                    <a:pt x="167" y="2949"/>
                    <a:pt x="201" y="2941"/>
                  </a:cubicBezTo>
                  <a:cubicBezTo>
                    <a:pt x="384" y="2924"/>
                    <a:pt x="568" y="2891"/>
                    <a:pt x="752" y="2857"/>
                  </a:cubicBezTo>
                  <a:cubicBezTo>
                    <a:pt x="1955" y="2557"/>
                    <a:pt x="2991" y="1788"/>
                    <a:pt x="3609" y="702"/>
                  </a:cubicBezTo>
                  <a:cubicBezTo>
                    <a:pt x="3709" y="552"/>
                    <a:pt x="3776" y="385"/>
                    <a:pt x="3843" y="201"/>
                  </a:cubicBezTo>
                  <a:cubicBezTo>
                    <a:pt x="3876" y="134"/>
                    <a:pt x="3893" y="67"/>
                    <a:pt x="389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7668838" y="2169506"/>
              <a:ext cx="735693" cy="846614"/>
            </a:xfrm>
            <a:custGeom>
              <a:avLst/>
              <a:gdLst/>
              <a:ahLst/>
              <a:cxnLst/>
              <a:rect l="l" t="t" r="r" b="b"/>
              <a:pathLst>
                <a:path w="22942" h="26401" extrusionOk="0">
                  <a:moveTo>
                    <a:pt x="10828" y="201"/>
                  </a:moveTo>
                  <a:cubicBezTo>
                    <a:pt x="10026" y="301"/>
                    <a:pt x="8789" y="1"/>
                    <a:pt x="6032" y="1421"/>
                  </a:cubicBezTo>
                  <a:cubicBezTo>
                    <a:pt x="4880" y="2006"/>
                    <a:pt x="3927" y="2925"/>
                    <a:pt x="3292" y="4061"/>
                  </a:cubicBezTo>
                  <a:lnTo>
                    <a:pt x="1" y="9942"/>
                  </a:lnTo>
                  <a:lnTo>
                    <a:pt x="4612" y="12833"/>
                  </a:lnTo>
                  <a:lnTo>
                    <a:pt x="5832" y="9274"/>
                  </a:lnTo>
                  <a:lnTo>
                    <a:pt x="4946" y="17261"/>
                  </a:lnTo>
                  <a:lnTo>
                    <a:pt x="3543" y="26400"/>
                  </a:lnTo>
                  <a:lnTo>
                    <a:pt x="20168" y="26400"/>
                  </a:lnTo>
                  <a:lnTo>
                    <a:pt x="19951" y="15874"/>
                  </a:lnTo>
                  <a:lnTo>
                    <a:pt x="19951" y="15874"/>
                  </a:lnTo>
                  <a:cubicBezTo>
                    <a:pt x="19952" y="15894"/>
                    <a:pt x="19952" y="15903"/>
                    <a:pt x="19953" y="15903"/>
                  </a:cubicBezTo>
                  <a:cubicBezTo>
                    <a:pt x="19964" y="15903"/>
                    <a:pt x="19934" y="12766"/>
                    <a:pt x="19934" y="12766"/>
                  </a:cubicBezTo>
                  <a:lnTo>
                    <a:pt x="22942" y="4545"/>
                  </a:lnTo>
                  <a:cubicBezTo>
                    <a:pt x="22206" y="3125"/>
                    <a:pt x="21688" y="2306"/>
                    <a:pt x="20335" y="1471"/>
                  </a:cubicBezTo>
                  <a:cubicBezTo>
                    <a:pt x="19416" y="903"/>
                    <a:pt x="18013" y="251"/>
                    <a:pt x="16509" y="201"/>
                  </a:cubicBezTo>
                  <a:cubicBezTo>
                    <a:pt x="15581" y="494"/>
                    <a:pt x="14625" y="640"/>
                    <a:pt x="13668" y="640"/>
                  </a:cubicBezTo>
                  <a:cubicBezTo>
                    <a:pt x="12712" y="640"/>
                    <a:pt x="11755" y="494"/>
                    <a:pt x="10828" y="20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7902450" y="2505958"/>
              <a:ext cx="269014" cy="146516"/>
            </a:xfrm>
            <a:custGeom>
              <a:avLst/>
              <a:gdLst/>
              <a:ahLst/>
              <a:cxnLst/>
              <a:rect l="l" t="t" r="r" b="b"/>
              <a:pathLst>
                <a:path w="8389" h="4569" extrusionOk="0">
                  <a:moveTo>
                    <a:pt x="3511" y="157"/>
                  </a:moveTo>
                  <a:cubicBezTo>
                    <a:pt x="3638" y="157"/>
                    <a:pt x="3767" y="177"/>
                    <a:pt x="3894" y="219"/>
                  </a:cubicBezTo>
                  <a:cubicBezTo>
                    <a:pt x="4144" y="286"/>
                    <a:pt x="4345" y="453"/>
                    <a:pt x="4479" y="687"/>
                  </a:cubicBezTo>
                  <a:cubicBezTo>
                    <a:pt x="4579" y="921"/>
                    <a:pt x="4612" y="1188"/>
                    <a:pt x="4545" y="1422"/>
                  </a:cubicBezTo>
                  <a:cubicBezTo>
                    <a:pt x="4395" y="1890"/>
                    <a:pt x="4078" y="2274"/>
                    <a:pt x="3643" y="2508"/>
                  </a:cubicBezTo>
                  <a:cubicBezTo>
                    <a:pt x="3353" y="2687"/>
                    <a:pt x="3030" y="2821"/>
                    <a:pt x="2691" y="2909"/>
                  </a:cubicBezTo>
                  <a:lnTo>
                    <a:pt x="2691" y="2909"/>
                  </a:lnTo>
                  <a:cubicBezTo>
                    <a:pt x="2576" y="2752"/>
                    <a:pt x="2475" y="2584"/>
                    <a:pt x="2390" y="2408"/>
                  </a:cubicBezTo>
                  <a:cubicBezTo>
                    <a:pt x="2156" y="1890"/>
                    <a:pt x="2189" y="1272"/>
                    <a:pt x="2457" y="770"/>
                  </a:cubicBezTo>
                  <a:cubicBezTo>
                    <a:pt x="2676" y="384"/>
                    <a:pt x="3083" y="157"/>
                    <a:pt x="3511" y="157"/>
                  </a:cubicBezTo>
                  <a:close/>
                  <a:moveTo>
                    <a:pt x="3514" y="0"/>
                  </a:moveTo>
                  <a:cubicBezTo>
                    <a:pt x="3032" y="0"/>
                    <a:pt x="2572" y="253"/>
                    <a:pt x="2340" y="703"/>
                  </a:cubicBezTo>
                  <a:cubicBezTo>
                    <a:pt x="2022" y="1238"/>
                    <a:pt x="2006" y="1890"/>
                    <a:pt x="2256" y="2458"/>
                  </a:cubicBezTo>
                  <a:cubicBezTo>
                    <a:pt x="2334" y="2630"/>
                    <a:pt x="2427" y="2793"/>
                    <a:pt x="2533" y="2947"/>
                  </a:cubicBezTo>
                  <a:lnTo>
                    <a:pt x="2533" y="2947"/>
                  </a:lnTo>
                  <a:cubicBezTo>
                    <a:pt x="2513" y="2951"/>
                    <a:pt x="2493" y="2955"/>
                    <a:pt x="2473" y="2959"/>
                  </a:cubicBezTo>
                  <a:cubicBezTo>
                    <a:pt x="2247" y="2996"/>
                    <a:pt x="2018" y="3015"/>
                    <a:pt x="1790" y="3015"/>
                  </a:cubicBezTo>
                  <a:cubicBezTo>
                    <a:pt x="1396" y="3015"/>
                    <a:pt x="1006" y="2959"/>
                    <a:pt x="636" y="2842"/>
                  </a:cubicBezTo>
                  <a:cubicBezTo>
                    <a:pt x="242" y="2716"/>
                    <a:pt x="26" y="2590"/>
                    <a:pt x="3" y="2590"/>
                  </a:cubicBezTo>
                  <a:cubicBezTo>
                    <a:pt x="1" y="2590"/>
                    <a:pt x="1" y="2591"/>
                    <a:pt x="1" y="2591"/>
                  </a:cubicBezTo>
                  <a:cubicBezTo>
                    <a:pt x="51" y="2625"/>
                    <a:pt x="101" y="2658"/>
                    <a:pt x="151" y="2692"/>
                  </a:cubicBezTo>
                  <a:cubicBezTo>
                    <a:pt x="301" y="2775"/>
                    <a:pt x="452" y="2842"/>
                    <a:pt x="619" y="2892"/>
                  </a:cubicBezTo>
                  <a:cubicBezTo>
                    <a:pt x="1023" y="3038"/>
                    <a:pt x="1443" y="3109"/>
                    <a:pt x="1868" y="3109"/>
                  </a:cubicBezTo>
                  <a:cubicBezTo>
                    <a:pt x="2074" y="3109"/>
                    <a:pt x="2282" y="3092"/>
                    <a:pt x="2490" y="3059"/>
                  </a:cubicBezTo>
                  <a:cubicBezTo>
                    <a:pt x="2527" y="3054"/>
                    <a:pt x="2564" y="3047"/>
                    <a:pt x="2601" y="3040"/>
                  </a:cubicBezTo>
                  <a:lnTo>
                    <a:pt x="2601" y="3040"/>
                  </a:lnTo>
                  <a:cubicBezTo>
                    <a:pt x="2802" y="3309"/>
                    <a:pt x="3046" y="3544"/>
                    <a:pt x="3326" y="3744"/>
                  </a:cubicBezTo>
                  <a:cubicBezTo>
                    <a:pt x="4097" y="4288"/>
                    <a:pt x="5014" y="4569"/>
                    <a:pt x="5936" y="4569"/>
                  </a:cubicBezTo>
                  <a:cubicBezTo>
                    <a:pt x="6572" y="4569"/>
                    <a:pt x="7210" y="4435"/>
                    <a:pt x="7804" y="4162"/>
                  </a:cubicBezTo>
                  <a:cubicBezTo>
                    <a:pt x="7954" y="4095"/>
                    <a:pt x="8104" y="3995"/>
                    <a:pt x="8255" y="3911"/>
                  </a:cubicBezTo>
                  <a:cubicBezTo>
                    <a:pt x="8305" y="3878"/>
                    <a:pt x="8355" y="3845"/>
                    <a:pt x="8388" y="3794"/>
                  </a:cubicBezTo>
                  <a:cubicBezTo>
                    <a:pt x="8388" y="3794"/>
                    <a:pt x="8388" y="3793"/>
                    <a:pt x="8387" y="3793"/>
                  </a:cubicBezTo>
                  <a:cubicBezTo>
                    <a:pt x="8367" y="3793"/>
                    <a:pt x="8167" y="3938"/>
                    <a:pt x="7787" y="4112"/>
                  </a:cubicBezTo>
                  <a:cubicBezTo>
                    <a:pt x="7202" y="4346"/>
                    <a:pt x="6584" y="4463"/>
                    <a:pt x="5966" y="4463"/>
                  </a:cubicBezTo>
                  <a:cubicBezTo>
                    <a:pt x="5047" y="4463"/>
                    <a:pt x="4161" y="4162"/>
                    <a:pt x="3409" y="3627"/>
                  </a:cubicBezTo>
                  <a:cubicBezTo>
                    <a:pt x="3166" y="3450"/>
                    <a:pt x="2949" y="3240"/>
                    <a:pt x="2764" y="3006"/>
                  </a:cubicBezTo>
                  <a:lnTo>
                    <a:pt x="2764" y="3006"/>
                  </a:lnTo>
                  <a:cubicBezTo>
                    <a:pt x="3099" y="2925"/>
                    <a:pt x="3420" y="2793"/>
                    <a:pt x="3710" y="2608"/>
                  </a:cubicBezTo>
                  <a:cubicBezTo>
                    <a:pt x="4178" y="2374"/>
                    <a:pt x="4529" y="1957"/>
                    <a:pt x="4679" y="1455"/>
                  </a:cubicBezTo>
                  <a:cubicBezTo>
                    <a:pt x="4746" y="1188"/>
                    <a:pt x="4729" y="887"/>
                    <a:pt x="4612" y="637"/>
                  </a:cubicBezTo>
                  <a:cubicBezTo>
                    <a:pt x="4462" y="353"/>
                    <a:pt x="4228" y="152"/>
                    <a:pt x="3944" y="68"/>
                  </a:cubicBezTo>
                  <a:cubicBezTo>
                    <a:pt x="3802" y="23"/>
                    <a:pt x="3657" y="0"/>
                    <a:pt x="351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0"/>
            <p:cNvSpPr/>
            <p:nvPr/>
          </p:nvSpPr>
          <p:spPr>
            <a:xfrm>
              <a:off x="7807626" y="2785491"/>
              <a:ext cx="506891" cy="173966"/>
            </a:xfrm>
            <a:custGeom>
              <a:avLst/>
              <a:gdLst/>
              <a:ahLst/>
              <a:cxnLst/>
              <a:rect l="l" t="t" r="r" b="b"/>
              <a:pathLst>
                <a:path w="15807" h="5425" extrusionOk="0">
                  <a:moveTo>
                    <a:pt x="10557" y="145"/>
                  </a:moveTo>
                  <a:cubicBezTo>
                    <a:pt x="10701" y="145"/>
                    <a:pt x="10845" y="189"/>
                    <a:pt x="10961" y="274"/>
                  </a:cubicBezTo>
                  <a:cubicBezTo>
                    <a:pt x="11162" y="408"/>
                    <a:pt x="11295" y="608"/>
                    <a:pt x="11362" y="842"/>
                  </a:cubicBezTo>
                  <a:cubicBezTo>
                    <a:pt x="11512" y="1343"/>
                    <a:pt x="11512" y="1861"/>
                    <a:pt x="11345" y="2362"/>
                  </a:cubicBezTo>
                  <a:cubicBezTo>
                    <a:pt x="11260" y="2657"/>
                    <a:pt x="11142" y="2941"/>
                    <a:pt x="10991" y="3208"/>
                  </a:cubicBezTo>
                  <a:lnTo>
                    <a:pt x="10991" y="3208"/>
                  </a:lnTo>
                  <a:cubicBezTo>
                    <a:pt x="10695" y="2982"/>
                    <a:pt x="10428" y="2712"/>
                    <a:pt x="10176" y="2413"/>
                  </a:cubicBezTo>
                  <a:cubicBezTo>
                    <a:pt x="9892" y="2095"/>
                    <a:pt x="9725" y="1694"/>
                    <a:pt x="9674" y="1260"/>
                  </a:cubicBezTo>
                  <a:cubicBezTo>
                    <a:pt x="9641" y="792"/>
                    <a:pt x="9892" y="374"/>
                    <a:pt x="10309" y="190"/>
                  </a:cubicBezTo>
                  <a:cubicBezTo>
                    <a:pt x="10389" y="160"/>
                    <a:pt x="10473" y="145"/>
                    <a:pt x="10557" y="145"/>
                  </a:cubicBezTo>
                  <a:close/>
                  <a:moveTo>
                    <a:pt x="4312" y="798"/>
                  </a:moveTo>
                  <a:cubicBezTo>
                    <a:pt x="4422" y="798"/>
                    <a:pt x="4534" y="819"/>
                    <a:pt x="4645" y="859"/>
                  </a:cubicBezTo>
                  <a:cubicBezTo>
                    <a:pt x="5063" y="1026"/>
                    <a:pt x="5380" y="1393"/>
                    <a:pt x="5464" y="1844"/>
                  </a:cubicBezTo>
                  <a:cubicBezTo>
                    <a:pt x="5547" y="2279"/>
                    <a:pt x="5497" y="2713"/>
                    <a:pt x="5347" y="3114"/>
                  </a:cubicBezTo>
                  <a:cubicBezTo>
                    <a:pt x="5197" y="3499"/>
                    <a:pt x="4979" y="3833"/>
                    <a:pt x="4695" y="4117"/>
                  </a:cubicBezTo>
                  <a:cubicBezTo>
                    <a:pt x="4672" y="4141"/>
                    <a:pt x="4648" y="4165"/>
                    <a:pt x="4624" y="4188"/>
                  </a:cubicBezTo>
                  <a:lnTo>
                    <a:pt x="4624" y="4188"/>
                  </a:lnTo>
                  <a:cubicBezTo>
                    <a:pt x="4575" y="4149"/>
                    <a:pt x="4526" y="4108"/>
                    <a:pt x="4478" y="4067"/>
                  </a:cubicBezTo>
                  <a:cubicBezTo>
                    <a:pt x="4060" y="3733"/>
                    <a:pt x="3709" y="3298"/>
                    <a:pt x="3476" y="2814"/>
                  </a:cubicBezTo>
                  <a:cubicBezTo>
                    <a:pt x="3225" y="2362"/>
                    <a:pt x="3225" y="1811"/>
                    <a:pt x="3459" y="1360"/>
                  </a:cubicBezTo>
                  <a:cubicBezTo>
                    <a:pt x="3559" y="1143"/>
                    <a:pt x="3743" y="976"/>
                    <a:pt x="3960" y="875"/>
                  </a:cubicBezTo>
                  <a:cubicBezTo>
                    <a:pt x="4074" y="823"/>
                    <a:pt x="4192" y="798"/>
                    <a:pt x="4312" y="798"/>
                  </a:cubicBezTo>
                  <a:close/>
                  <a:moveTo>
                    <a:pt x="10568" y="0"/>
                  </a:moveTo>
                  <a:cubicBezTo>
                    <a:pt x="10469" y="0"/>
                    <a:pt x="10370" y="19"/>
                    <a:pt x="10276" y="57"/>
                  </a:cubicBezTo>
                  <a:cubicBezTo>
                    <a:pt x="9791" y="257"/>
                    <a:pt x="9507" y="742"/>
                    <a:pt x="9541" y="1260"/>
                  </a:cubicBezTo>
                  <a:cubicBezTo>
                    <a:pt x="9591" y="1711"/>
                    <a:pt x="9791" y="2145"/>
                    <a:pt x="10092" y="2479"/>
                  </a:cubicBezTo>
                  <a:cubicBezTo>
                    <a:pt x="10348" y="2799"/>
                    <a:pt x="10635" y="3073"/>
                    <a:pt x="10937" y="3301"/>
                  </a:cubicBezTo>
                  <a:lnTo>
                    <a:pt x="10937" y="3301"/>
                  </a:lnTo>
                  <a:cubicBezTo>
                    <a:pt x="10836" y="3469"/>
                    <a:pt x="10721" y="3630"/>
                    <a:pt x="10593" y="3783"/>
                  </a:cubicBezTo>
                  <a:cubicBezTo>
                    <a:pt x="9858" y="4668"/>
                    <a:pt x="8772" y="5186"/>
                    <a:pt x="7619" y="5220"/>
                  </a:cubicBezTo>
                  <a:cubicBezTo>
                    <a:pt x="7597" y="5220"/>
                    <a:pt x="7575" y="5220"/>
                    <a:pt x="7553" y="5220"/>
                  </a:cubicBezTo>
                  <a:cubicBezTo>
                    <a:pt x="6526" y="5220"/>
                    <a:pt x="5529" y="4876"/>
                    <a:pt x="4716" y="4260"/>
                  </a:cubicBezTo>
                  <a:lnTo>
                    <a:pt x="4716" y="4260"/>
                  </a:lnTo>
                  <a:cubicBezTo>
                    <a:pt x="4737" y="4240"/>
                    <a:pt x="4758" y="4220"/>
                    <a:pt x="4779" y="4200"/>
                  </a:cubicBezTo>
                  <a:cubicBezTo>
                    <a:pt x="5063" y="3900"/>
                    <a:pt x="5297" y="3549"/>
                    <a:pt x="5447" y="3164"/>
                  </a:cubicBezTo>
                  <a:cubicBezTo>
                    <a:pt x="5631" y="2730"/>
                    <a:pt x="5664" y="2279"/>
                    <a:pt x="5581" y="1828"/>
                  </a:cubicBezTo>
                  <a:cubicBezTo>
                    <a:pt x="5497" y="1326"/>
                    <a:pt x="5163" y="909"/>
                    <a:pt x="4679" y="725"/>
                  </a:cubicBezTo>
                  <a:cubicBezTo>
                    <a:pt x="4559" y="685"/>
                    <a:pt x="4436" y="664"/>
                    <a:pt x="4312" y="664"/>
                  </a:cubicBezTo>
                  <a:cubicBezTo>
                    <a:pt x="4177" y="664"/>
                    <a:pt x="4041" y="689"/>
                    <a:pt x="3910" y="742"/>
                  </a:cubicBezTo>
                  <a:cubicBezTo>
                    <a:pt x="3659" y="859"/>
                    <a:pt x="3459" y="1059"/>
                    <a:pt x="3325" y="1293"/>
                  </a:cubicBezTo>
                  <a:cubicBezTo>
                    <a:pt x="3192" y="1527"/>
                    <a:pt x="3125" y="1794"/>
                    <a:pt x="3141" y="2078"/>
                  </a:cubicBezTo>
                  <a:cubicBezTo>
                    <a:pt x="3141" y="2362"/>
                    <a:pt x="3225" y="2630"/>
                    <a:pt x="3342" y="2880"/>
                  </a:cubicBezTo>
                  <a:cubicBezTo>
                    <a:pt x="3593" y="3382"/>
                    <a:pt x="3943" y="3816"/>
                    <a:pt x="4378" y="4184"/>
                  </a:cubicBezTo>
                  <a:cubicBezTo>
                    <a:pt x="4422" y="4221"/>
                    <a:pt x="4467" y="4258"/>
                    <a:pt x="4512" y="4294"/>
                  </a:cubicBezTo>
                  <a:lnTo>
                    <a:pt x="4512" y="4294"/>
                  </a:lnTo>
                  <a:cubicBezTo>
                    <a:pt x="4059" y="4701"/>
                    <a:pt x="3511" y="4989"/>
                    <a:pt x="2924" y="5136"/>
                  </a:cubicBezTo>
                  <a:cubicBezTo>
                    <a:pt x="2406" y="5286"/>
                    <a:pt x="1888" y="5353"/>
                    <a:pt x="1354" y="5370"/>
                  </a:cubicBezTo>
                  <a:cubicBezTo>
                    <a:pt x="1209" y="5376"/>
                    <a:pt x="1075" y="5377"/>
                    <a:pt x="953" y="5377"/>
                  </a:cubicBezTo>
                  <a:cubicBezTo>
                    <a:pt x="708" y="5377"/>
                    <a:pt x="507" y="5370"/>
                    <a:pt x="351" y="5370"/>
                  </a:cubicBezTo>
                  <a:lnTo>
                    <a:pt x="100" y="5353"/>
                  </a:lnTo>
                  <a:lnTo>
                    <a:pt x="0" y="5353"/>
                  </a:lnTo>
                  <a:cubicBezTo>
                    <a:pt x="34" y="5370"/>
                    <a:pt x="67" y="5370"/>
                    <a:pt x="100" y="5370"/>
                  </a:cubicBezTo>
                  <a:lnTo>
                    <a:pt x="351" y="5387"/>
                  </a:lnTo>
                  <a:cubicBezTo>
                    <a:pt x="540" y="5400"/>
                    <a:pt x="795" y="5425"/>
                    <a:pt x="1116" y="5425"/>
                  </a:cubicBezTo>
                  <a:cubicBezTo>
                    <a:pt x="1191" y="5425"/>
                    <a:pt x="1271" y="5423"/>
                    <a:pt x="1354" y="5420"/>
                  </a:cubicBezTo>
                  <a:cubicBezTo>
                    <a:pt x="1888" y="5420"/>
                    <a:pt x="2423" y="5353"/>
                    <a:pt x="2941" y="5220"/>
                  </a:cubicBezTo>
                  <a:cubicBezTo>
                    <a:pt x="3549" y="5071"/>
                    <a:pt x="4118" y="4778"/>
                    <a:pt x="4601" y="4363"/>
                  </a:cubicBezTo>
                  <a:lnTo>
                    <a:pt x="4601" y="4363"/>
                  </a:lnTo>
                  <a:cubicBezTo>
                    <a:pt x="5449" y="5006"/>
                    <a:pt x="6486" y="5370"/>
                    <a:pt x="7553" y="5370"/>
                  </a:cubicBezTo>
                  <a:cubicBezTo>
                    <a:pt x="7575" y="5370"/>
                    <a:pt x="7597" y="5370"/>
                    <a:pt x="7619" y="5370"/>
                  </a:cubicBezTo>
                  <a:cubicBezTo>
                    <a:pt x="9071" y="5360"/>
                    <a:pt x="10355" y="4510"/>
                    <a:pt x="11050" y="3384"/>
                  </a:cubicBezTo>
                  <a:lnTo>
                    <a:pt x="11050" y="3384"/>
                  </a:lnTo>
                  <a:cubicBezTo>
                    <a:pt x="11995" y="4059"/>
                    <a:pt x="13105" y="4422"/>
                    <a:pt x="14252" y="4422"/>
                  </a:cubicBezTo>
                  <a:cubicBezTo>
                    <a:pt x="14325" y="4422"/>
                    <a:pt x="14397" y="4420"/>
                    <a:pt x="14470" y="4418"/>
                  </a:cubicBezTo>
                  <a:cubicBezTo>
                    <a:pt x="14804" y="4418"/>
                    <a:pt x="15138" y="4367"/>
                    <a:pt x="15472" y="4284"/>
                  </a:cubicBezTo>
                  <a:cubicBezTo>
                    <a:pt x="15573" y="4267"/>
                    <a:pt x="15656" y="4234"/>
                    <a:pt x="15723" y="4217"/>
                  </a:cubicBezTo>
                  <a:cubicBezTo>
                    <a:pt x="15756" y="4217"/>
                    <a:pt x="15773" y="4200"/>
                    <a:pt x="15807" y="4184"/>
                  </a:cubicBezTo>
                  <a:lnTo>
                    <a:pt x="15807" y="4184"/>
                  </a:lnTo>
                  <a:cubicBezTo>
                    <a:pt x="15372" y="4301"/>
                    <a:pt x="14921" y="4351"/>
                    <a:pt x="14470" y="4367"/>
                  </a:cubicBezTo>
                  <a:cubicBezTo>
                    <a:pt x="14424" y="4369"/>
                    <a:pt x="14379" y="4370"/>
                    <a:pt x="14334" y="4370"/>
                  </a:cubicBezTo>
                  <a:cubicBezTo>
                    <a:pt x="13847" y="4370"/>
                    <a:pt x="13375" y="4289"/>
                    <a:pt x="12916" y="4167"/>
                  </a:cubicBezTo>
                  <a:cubicBezTo>
                    <a:pt x="12255" y="3990"/>
                    <a:pt x="11656" y="3703"/>
                    <a:pt x="11105" y="3293"/>
                  </a:cubicBezTo>
                  <a:lnTo>
                    <a:pt x="11105" y="3293"/>
                  </a:lnTo>
                  <a:cubicBezTo>
                    <a:pt x="11554" y="2521"/>
                    <a:pt x="11728" y="1629"/>
                    <a:pt x="11496" y="792"/>
                  </a:cubicBezTo>
                  <a:cubicBezTo>
                    <a:pt x="11412" y="541"/>
                    <a:pt x="11262" y="307"/>
                    <a:pt x="11045" y="157"/>
                  </a:cubicBezTo>
                  <a:cubicBezTo>
                    <a:pt x="10898" y="52"/>
                    <a:pt x="10733" y="0"/>
                    <a:pt x="1056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7750290" y="2283346"/>
              <a:ext cx="447438" cy="157323"/>
            </a:xfrm>
            <a:custGeom>
              <a:avLst/>
              <a:gdLst/>
              <a:ahLst/>
              <a:cxnLst/>
              <a:rect l="l" t="t" r="r" b="b"/>
              <a:pathLst>
                <a:path w="13953" h="4906" extrusionOk="0">
                  <a:moveTo>
                    <a:pt x="6905" y="145"/>
                  </a:moveTo>
                  <a:cubicBezTo>
                    <a:pt x="7275" y="145"/>
                    <a:pt x="7634" y="299"/>
                    <a:pt x="7887" y="578"/>
                  </a:cubicBezTo>
                  <a:cubicBezTo>
                    <a:pt x="8037" y="745"/>
                    <a:pt x="8104" y="979"/>
                    <a:pt x="8087" y="1213"/>
                  </a:cubicBezTo>
                  <a:cubicBezTo>
                    <a:pt x="8054" y="1430"/>
                    <a:pt x="7970" y="1647"/>
                    <a:pt x="7837" y="1831"/>
                  </a:cubicBezTo>
                  <a:cubicBezTo>
                    <a:pt x="7569" y="2198"/>
                    <a:pt x="7218" y="2482"/>
                    <a:pt x="6801" y="2666"/>
                  </a:cubicBezTo>
                  <a:cubicBezTo>
                    <a:pt x="6553" y="2785"/>
                    <a:pt x="6297" y="2886"/>
                    <a:pt x="6036" y="2969"/>
                  </a:cubicBezTo>
                  <a:lnTo>
                    <a:pt x="6036" y="2969"/>
                  </a:lnTo>
                  <a:cubicBezTo>
                    <a:pt x="5982" y="2903"/>
                    <a:pt x="5931" y="2836"/>
                    <a:pt x="5882" y="2767"/>
                  </a:cubicBezTo>
                  <a:cubicBezTo>
                    <a:pt x="5581" y="2315"/>
                    <a:pt x="5481" y="1764"/>
                    <a:pt x="5581" y="1229"/>
                  </a:cubicBezTo>
                  <a:cubicBezTo>
                    <a:pt x="5681" y="728"/>
                    <a:pt x="6049" y="310"/>
                    <a:pt x="6550" y="193"/>
                  </a:cubicBezTo>
                  <a:cubicBezTo>
                    <a:pt x="6667" y="161"/>
                    <a:pt x="6787" y="145"/>
                    <a:pt x="6905" y="145"/>
                  </a:cubicBezTo>
                  <a:close/>
                  <a:moveTo>
                    <a:pt x="11854" y="481"/>
                  </a:moveTo>
                  <a:cubicBezTo>
                    <a:pt x="12029" y="481"/>
                    <a:pt x="12205" y="524"/>
                    <a:pt x="12365" y="611"/>
                  </a:cubicBezTo>
                  <a:cubicBezTo>
                    <a:pt x="12766" y="795"/>
                    <a:pt x="13050" y="1179"/>
                    <a:pt x="13100" y="1630"/>
                  </a:cubicBezTo>
                  <a:cubicBezTo>
                    <a:pt x="13183" y="2098"/>
                    <a:pt x="13083" y="2566"/>
                    <a:pt x="12849" y="2984"/>
                  </a:cubicBezTo>
                  <a:cubicBezTo>
                    <a:pt x="12644" y="3344"/>
                    <a:pt x="12353" y="3654"/>
                    <a:pt x="12003" y="3899"/>
                  </a:cubicBezTo>
                  <a:lnTo>
                    <a:pt x="12003" y="3899"/>
                  </a:lnTo>
                  <a:cubicBezTo>
                    <a:pt x="11847" y="3763"/>
                    <a:pt x="11699" y="3618"/>
                    <a:pt x="11563" y="3468"/>
                  </a:cubicBezTo>
                  <a:cubicBezTo>
                    <a:pt x="11346" y="3234"/>
                    <a:pt x="11162" y="2967"/>
                    <a:pt x="11011" y="2683"/>
                  </a:cubicBezTo>
                  <a:cubicBezTo>
                    <a:pt x="10844" y="2382"/>
                    <a:pt x="10744" y="2031"/>
                    <a:pt x="10744" y="1680"/>
                  </a:cubicBezTo>
                  <a:cubicBezTo>
                    <a:pt x="10744" y="1296"/>
                    <a:pt x="10928" y="945"/>
                    <a:pt x="11212" y="695"/>
                  </a:cubicBezTo>
                  <a:cubicBezTo>
                    <a:pt x="11401" y="553"/>
                    <a:pt x="11627" y="481"/>
                    <a:pt x="11854" y="481"/>
                  </a:cubicBezTo>
                  <a:close/>
                  <a:moveTo>
                    <a:pt x="6874" y="0"/>
                  </a:moveTo>
                  <a:cubicBezTo>
                    <a:pt x="6754" y="0"/>
                    <a:pt x="6634" y="14"/>
                    <a:pt x="6517" y="43"/>
                  </a:cubicBezTo>
                  <a:cubicBezTo>
                    <a:pt x="6249" y="110"/>
                    <a:pt x="5999" y="244"/>
                    <a:pt x="5815" y="461"/>
                  </a:cubicBezTo>
                  <a:cubicBezTo>
                    <a:pt x="5631" y="678"/>
                    <a:pt x="5497" y="929"/>
                    <a:pt x="5431" y="1196"/>
                  </a:cubicBezTo>
                  <a:cubicBezTo>
                    <a:pt x="5314" y="1764"/>
                    <a:pt x="5431" y="2366"/>
                    <a:pt x="5748" y="2850"/>
                  </a:cubicBezTo>
                  <a:cubicBezTo>
                    <a:pt x="5789" y="2907"/>
                    <a:pt x="5831" y="2963"/>
                    <a:pt x="5875" y="3017"/>
                  </a:cubicBezTo>
                  <a:lnTo>
                    <a:pt x="5875" y="3017"/>
                  </a:lnTo>
                  <a:cubicBezTo>
                    <a:pt x="5411" y="3150"/>
                    <a:pt x="4931" y="3224"/>
                    <a:pt x="4445" y="3234"/>
                  </a:cubicBezTo>
                  <a:cubicBezTo>
                    <a:pt x="4382" y="3236"/>
                    <a:pt x="4320" y="3237"/>
                    <a:pt x="4257" y="3237"/>
                  </a:cubicBezTo>
                  <a:cubicBezTo>
                    <a:pt x="3136" y="3237"/>
                    <a:pt x="2034" y="2953"/>
                    <a:pt x="1053" y="2399"/>
                  </a:cubicBezTo>
                  <a:cubicBezTo>
                    <a:pt x="769" y="2232"/>
                    <a:pt x="502" y="2048"/>
                    <a:pt x="251" y="1848"/>
                  </a:cubicBezTo>
                  <a:cubicBezTo>
                    <a:pt x="184" y="1781"/>
                    <a:pt x="117" y="1714"/>
                    <a:pt x="67" y="1680"/>
                  </a:cubicBezTo>
                  <a:cubicBezTo>
                    <a:pt x="51" y="1664"/>
                    <a:pt x="17" y="1647"/>
                    <a:pt x="0" y="1630"/>
                  </a:cubicBezTo>
                  <a:lnTo>
                    <a:pt x="0" y="1630"/>
                  </a:lnTo>
                  <a:cubicBezTo>
                    <a:pt x="17" y="1647"/>
                    <a:pt x="34" y="1664"/>
                    <a:pt x="51" y="1697"/>
                  </a:cubicBezTo>
                  <a:lnTo>
                    <a:pt x="234" y="1864"/>
                  </a:lnTo>
                  <a:cubicBezTo>
                    <a:pt x="485" y="2081"/>
                    <a:pt x="736" y="2282"/>
                    <a:pt x="1020" y="2449"/>
                  </a:cubicBezTo>
                  <a:cubicBezTo>
                    <a:pt x="2004" y="3036"/>
                    <a:pt x="3123" y="3337"/>
                    <a:pt x="4264" y="3337"/>
                  </a:cubicBezTo>
                  <a:cubicBezTo>
                    <a:pt x="4324" y="3337"/>
                    <a:pt x="4385" y="3336"/>
                    <a:pt x="4445" y="3335"/>
                  </a:cubicBezTo>
                  <a:cubicBezTo>
                    <a:pt x="4958" y="3324"/>
                    <a:pt x="5464" y="3251"/>
                    <a:pt x="5956" y="3115"/>
                  </a:cubicBezTo>
                  <a:lnTo>
                    <a:pt x="5956" y="3115"/>
                  </a:lnTo>
                  <a:cubicBezTo>
                    <a:pt x="6260" y="3468"/>
                    <a:pt x="6634" y="3768"/>
                    <a:pt x="7051" y="3970"/>
                  </a:cubicBezTo>
                  <a:cubicBezTo>
                    <a:pt x="7936" y="4434"/>
                    <a:pt x="8909" y="4671"/>
                    <a:pt x="9893" y="4671"/>
                  </a:cubicBezTo>
                  <a:cubicBezTo>
                    <a:pt x="10043" y="4671"/>
                    <a:pt x="10193" y="4666"/>
                    <a:pt x="10343" y="4655"/>
                  </a:cubicBezTo>
                  <a:cubicBezTo>
                    <a:pt x="10967" y="4598"/>
                    <a:pt x="11564" y="4381"/>
                    <a:pt x="12055" y="4040"/>
                  </a:cubicBezTo>
                  <a:lnTo>
                    <a:pt x="12055" y="4040"/>
                  </a:lnTo>
                  <a:cubicBezTo>
                    <a:pt x="12260" y="4200"/>
                    <a:pt x="12479" y="4344"/>
                    <a:pt x="12716" y="4471"/>
                  </a:cubicBezTo>
                  <a:cubicBezTo>
                    <a:pt x="13000" y="4621"/>
                    <a:pt x="13300" y="4738"/>
                    <a:pt x="13618" y="4822"/>
                  </a:cubicBezTo>
                  <a:cubicBezTo>
                    <a:pt x="13718" y="4855"/>
                    <a:pt x="13835" y="4889"/>
                    <a:pt x="13952" y="4905"/>
                  </a:cubicBezTo>
                  <a:cubicBezTo>
                    <a:pt x="13952" y="4889"/>
                    <a:pt x="13835" y="4872"/>
                    <a:pt x="13618" y="4805"/>
                  </a:cubicBezTo>
                  <a:cubicBezTo>
                    <a:pt x="13317" y="4705"/>
                    <a:pt x="13016" y="4571"/>
                    <a:pt x="12732" y="4421"/>
                  </a:cubicBezTo>
                  <a:cubicBezTo>
                    <a:pt x="12518" y="4297"/>
                    <a:pt x="12312" y="4153"/>
                    <a:pt x="12118" y="3995"/>
                  </a:cubicBezTo>
                  <a:lnTo>
                    <a:pt x="12118" y="3995"/>
                  </a:lnTo>
                  <a:cubicBezTo>
                    <a:pt x="12468" y="3740"/>
                    <a:pt x="12761" y="3421"/>
                    <a:pt x="12966" y="3051"/>
                  </a:cubicBezTo>
                  <a:cubicBezTo>
                    <a:pt x="13234" y="2616"/>
                    <a:pt x="13317" y="2098"/>
                    <a:pt x="13234" y="1597"/>
                  </a:cubicBezTo>
                  <a:cubicBezTo>
                    <a:pt x="13167" y="1112"/>
                    <a:pt x="12866" y="695"/>
                    <a:pt x="12415" y="494"/>
                  </a:cubicBezTo>
                  <a:cubicBezTo>
                    <a:pt x="12240" y="407"/>
                    <a:pt x="12039" y="357"/>
                    <a:pt x="11847" y="357"/>
                  </a:cubicBezTo>
                  <a:cubicBezTo>
                    <a:pt x="11819" y="357"/>
                    <a:pt x="11791" y="358"/>
                    <a:pt x="11763" y="361"/>
                  </a:cubicBezTo>
                  <a:cubicBezTo>
                    <a:pt x="11529" y="377"/>
                    <a:pt x="11312" y="461"/>
                    <a:pt x="11145" y="594"/>
                  </a:cubicBezTo>
                  <a:cubicBezTo>
                    <a:pt x="10828" y="862"/>
                    <a:pt x="10644" y="1263"/>
                    <a:pt x="10644" y="1680"/>
                  </a:cubicBezTo>
                  <a:cubicBezTo>
                    <a:pt x="10644" y="2048"/>
                    <a:pt x="10744" y="2416"/>
                    <a:pt x="10928" y="2733"/>
                  </a:cubicBezTo>
                  <a:cubicBezTo>
                    <a:pt x="11078" y="3017"/>
                    <a:pt x="11279" y="3284"/>
                    <a:pt x="11496" y="3518"/>
                  </a:cubicBezTo>
                  <a:cubicBezTo>
                    <a:pt x="11635" y="3671"/>
                    <a:pt x="11782" y="3812"/>
                    <a:pt x="11938" y="3944"/>
                  </a:cubicBezTo>
                  <a:lnTo>
                    <a:pt x="11938" y="3944"/>
                  </a:lnTo>
                  <a:cubicBezTo>
                    <a:pt x="11474" y="4252"/>
                    <a:pt x="10915" y="4449"/>
                    <a:pt x="10326" y="4504"/>
                  </a:cubicBezTo>
                  <a:cubicBezTo>
                    <a:pt x="10180" y="4515"/>
                    <a:pt x="10034" y="4521"/>
                    <a:pt x="9888" y="4521"/>
                  </a:cubicBezTo>
                  <a:cubicBezTo>
                    <a:pt x="8933" y="4521"/>
                    <a:pt x="7990" y="4285"/>
                    <a:pt x="7135" y="3836"/>
                  </a:cubicBezTo>
                  <a:cubicBezTo>
                    <a:pt x="6750" y="3643"/>
                    <a:pt x="6405" y="3382"/>
                    <a:pt x="6121" y="3067"/>
                  </a:cubicBezTo>
                  <a:lnTo>
                    <a:pt x="6121" y="3067"/>
                  </a:lnTo>
                  <a:cubicBezTo>
                    <a:pt x="6374" y="2989"/>
                    <a:pt x="6624" y="2895"/>
                    <a:pt x="6868" y="2783"/>
                  </a:cubicBezTo>
                  <a:cubicBezTo>
                    <a:pt x="7285" y="2583"/>
                    <a:pt x="7670" y="2282"/>
                    <a:pt x="7954" y="1914"/>
                  </a:cubicBezTo>
                  <a:cubicBezTo>
                    <a:pt x="8104" y="1714"/>
                    <a:pt x="8204" y="1480"/>
                    <a:pt x="8221" y="1213"/>
                  </a:cubicBezTo>
                  <a:cubicBezTo>
                    <a:pt x="8238" y="962"/>
                    <a:pt x="8154" y="695"/>
                    <a:pt x="7987" y="477"/>
                  </a:cubicBezTo>
                  <a:cubicBezTo>
                    <a:pt x="7820" y="277"/>
                    <a:pt x="7586" y="127"/>
                    <a:pt x="7319" y="60"/>
                  </a:cubicBezTo>
                  <a:cubicBezTo>
                    <a:pt x="7178" y="22"/>
                    <a:pt x="7027" y="0"/>
                    <a:pt x="68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7068759" y="2434191"/>
              <a:ext cx="844433" cy="396899"/>
            </a:xfrm>
            <a:custGeom>
              <a:avLst/>
              <a:gdLst/>
              <a:ahLst/>
              <a:cxnLst/>
              <a:rect l="l" t="t" r="r" b="b"/>
              <a:pathLst>
                <a:path w="26333" h="12377" extrusionOk="0">
                  <a:moveTo>
                    <a:pt x="21437" y="1"/>
                  </a:moveTo>
                  <a:cubicBezTo>
                    <a:pt x="21437" y="1"/>
                    <a:pt x="18597" y="7269"/>
                    <a:pt x="17828" y="7336"/>
                  </a:cubicBezTo>
                  <a:cubicBezTo>
                    <a:pt x="17331" y="7381"/>
                    <a:pt x="16829" y="7401"/>
                    <a:pt x="16329" y="7401"/>
                  </a:cubicBezTo>
                  <a:cubicBezTo>
                    <a:pt x="12579" y="7401"/>
                    <a:pt x="8903" y="6252"/>
                    <a:pt x="7502" y="5765"/>
                  </a:cubicBezTo>
                  <a:cubicBezTo>
                    <a:pt x="7335" y="5581"/>
                    <a:pt x="7151" y="5364"/>
                    <a:pt x="6951" y="5097"/>
                  </a:cubicBezTo>
                  <a:cubicBezTo>
                    <a:pt x="6784" y="4880"/>
                    <a:pt x="6633" y="4612"/>
                    <a:pt x="6550" y="4345"/>
                  </a:cubicBezTo>
                  <a:cubicBezTo>
                    <a:pt x="6433" y="4011"/>
                    <a:pt x="6349" y="3660"/>
                    <a:pt x="6333" y="3292"/>
                  </a:cubicBezTo>
                  <a:cubicBezTo>
                    <a:pt x="6344" y="3087"/>
                    <a:pt x="6176" y="2936"/>
                    <a:pt x="5999" y="2936"/>
                  </a:cubicBezTo>
                  <a:cubicBezTo>
                    <a:pt x="5917" y="2936"/>
                    <a:pt x="5833" y="2968"/>
                    <a:pt x="5765" y="3042"/>
                  </a:cubicBezTo>
                  <a:cubicBezTo>
                    <a:pt x="5581" y="3276"/>
                    <a:pt x="5531" y="4178"/>
                    <a:pt x="5948" y="5147"/>
                  </a:cubicBezTo>
                  <a:cubicBezTo>
                    <a:pt x="6100" y="5506"/>
                    <a:pt x="6000" y="5630"/>
                    <a:pt x="5785" y="5630"/>
                  </a:cubicBezTo>
                  <a:cubicBezTo>
                    <a:pt x="5410" y="5630"/>
                    <a:pt x="4684" y="5250"/>
                    <a:pt x="4344" y="5080"/>
                  </a:cubicBezTo>
                  <a:cubicBezTo>
                    <a:pt x="3826" y="4829"/>
                    <a:pt x="2276" y="4135"/>
                    <a:pt x="1924" y="4135"/>
                  </a:cubicBezTo>
                  <a:cubicBezTo>
                    <a:pt x="1901" y="4135"/>
                    <a:pt x="1884" y="4138"/>
                    <a:pt x="1871" y="4144"/>
                  </a:cubicBezTo>
                  <a:cubicBezTo>
                    <a:pt x="1554" y="4295"/>
                    <a:pt x="1654" y="4662"/>
                    <a:pt x="2189" y="4913"/>
                  </a:cubicBezTo>
                  <a:cubicBezTo>
                    <a:pt x="2757" y="5180"/>
                    <a:pt x="4328" y="6066"/>
                    <a:pt x="4177" y="6350"/>
                  </a:cubicBezTo>
                  <a:cubicBezTo>
                    <a:pt x="4164" y="6376"/>
                    <a:pt x="4129" y="6387"/>
                    <a:pt x="4077" y="6387"/>
                  </a:cubicBezTo>
                  <a:cubicBezTo>
                    <a:pt x="3553" y="6387"/>
                    <a:pt x="1270" y="5197"/>
                    <a:pt x="1270" y="5197"/>
                  </a:cubicBezTo>
                  <a:cubicBezTo>
                    <a:pt x="1270" y="5197"/>
                    <a:pt x="996" y="4991"/>
                    <a:pt x="772" y="4991"/>
                  </a:cubicBezTo>
                  <a:cubicBezTo>
                    <a:pt x="684" y="4991"/>
                    <a:pt x="604" y="5024"/>
                    <a:pt x="551" y="5114"/>
                  </a:cubicBezTo>
                  <a:cubicBezTo>
                    <a:pt x="201" y="5698"/>
                    <a:pt x="3225" y="6985"/>
                    <a:pt x="3526" y="7102"/>
                  </a:cubicBezTo>
                  <a:cubicBezTo>
                    <a:pt x="3699" y="7174"/>
                    <a:pt x="3597" y="7422"/>
                    <a:pt x="3426" y="7422"/>
                  </a:cubicBezTo>
                  <a:cubicBezTo>
                    <a:pt x="3399" y="7422"/>
                    <a:pt x="3371" y="7416"/>
                    <a:pt x="3342" y="7403"/>
                  </a:cubicBezTo>
                  <a:cubicBezTo>
                    <a:pt x="3162" y="7320"/>
                    <a:pt x="1429" y="6357"/>
                    <a:pt x="636" y="6357"/>
                  </a:cubicBezTo>
                  <a:cubicBezTo>
                    <a:pt x="470" y="6357"/>
                    <a:pt x="345" y="6399"/>
                    <a:pt x="284" y="6500"/>
                  </a:cubicBezTo>
                  <a:cubicBezTo>
                    <a:pt x="0" y="6935"/>
                    <a:pt x="2757" y="7586"/>
                    <a:pt x="3125" y="8154"/>
                  </a:cubicBezTo>
                  <a:cubicBezTo>
                    <a:pt x="3192" y="8266"/>
                    <a:pt x="3158" y="8310"/>
                    <a:pt x="3058" y="8310"/>
                  </a:cubicBezTo>
                  <a:cubicBezTo>
                    <a:pt x="2712" y="8310"/>
                    <a:pt x="1579" y="7796"/>
                    <a:pt x="1070" y="7796"/>
                  </a:cubicBezTo>
                  <a:cubicBezTo>
                    <a:pt x="954" y="7796"/>
                    <a:pt x="870" y="7822"/>
                    <a:pt x="836" y="7887"/>
                  </a:cubicBezTo>
                  <a:cubicBezTo>
                    <a:pt x="735" y="8054"/>
                    <a:pt x="685" y="8188"/>
                    <a:pt x="2172" y="8723"/>
                  </a:cubicBezTo>
                  <a:cubicBezTo>
                    <a:pt x="3258" y="9073"/>
                    <a:pt x="4361" y="9341"/>
                    <a:pt x="5480" y="9575"/>
                  </a:cubicBezTo>
                  <a:lnTo>
                    <a:pt x="5480" y="9591"/>
                  </a:lnTo>
                  <a:cubicBezTo>
                    <a:pt x="5480" y="9591"/>
                    <a:pt x="11741" y="12376"/>
                    <a:pt x="16929" y="12376"/>
                  </a:cubicBezTo>
                  <a:cubicBezTo>
                    <a:pt x="19523" y="12376"/>
                    <a:pt x="21849" y="11680"/>
                    <a:pt x="22991" y="9591"/>
                  </a:cubicBezTo>
                  <a:cubicBezTo>
                    <a:pt x="24294" y="7219"/>
                    <a:pt x="25414" y="4746"/>
                    <a:pt x="26333" y="2223"/>
                  </a:cubicBezTo>
                  <a:lnTo>
                    <a:pt x="21437" y="1"/>
                  </a:ln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8006413" y="3047161"/>
              <a:ext cx="34312" cy="32164"/>
            </a:xfrm>
            <a:custGeom>
              <a:avLst/>
              <a:gdLst/>
              <a:ahLst/>
              <a:cxnLst/>
              <a:rect l="l" t="t" r="r" b="b"/>
              <a:pathLst>
                <a:path w="1070" h="1003" extrusionOk="0">
                  <a:moveTo>
                    <a:pt x="501" y="0"/>
                  </a:moveTo>
                  <a:cubicBezTo>
                    <a:pt x="384" y="0"/>
                    <a:pt x="284" y="50"/>
                    <a:pt x="201" y="134"/>
                  </a:cubicBezTo>
                  <a:cubicBezTo>
                    <a:pt x="67" y="251"/>
                    <a:pt x="0" y="418"/>
                    <a:pt x="17" y="585"/>
                  </a:cubicBezTo>
                  <a:cubicBezTo>
                    <a:pt x="84" y="855"/>
                    <a:pt x="318" y="1002"/>
                    <a:pt x="552" y="1002"/>
                  </a:cubicBezTo>
                  <a:cubicBezTo>
                    <a:pt x="724" y="1002"/>
                    <a:pt x="896" y="922"/>
                    <a:pt x="1003" y="752"/>
                  </a:cubicBezTo>
                  <a:cubicBezTo>
                    <a:pt x="1069" y="585"/>
                    <a:pt x="1069" y="401"/>
                    <a:pt x="986" y="251"/>
                  </a:cubicBezTo>
                  <a:cubicBezTo>
                    <a:pt x="936" y="151"/>
                    <a:pt x="836" y="84"/>
                    <a:pt x="735" y="34"/>
                  </a:cubicBezTo>
                  <a:cubicBezTo>
                    <a:pt x="702" y="25"/>
                    <a:pt x="673" y="21"/>
                    <a:pt x="652" y="21"/>
                  </a:cubicBezTo>
                  <a:cubicBezTo>
                    <a:pt x="631" y="21"/>
                    <a:pt x="618" y="25"/>
                    <a:pt x="618" y="34"/>
                  </a:cubicBezTo>
                  <a:cubicBezTo>
                    <a:pt x="618" y="50"/>
                    <a:pt x="785" y="84"/>
                    <a:pt x="886" y="301"/>
                  </a:cubicBezTo>
                  <a:cubicBezTo>
                    <a:pt x="936" y="418"/>
                    <a:pt x="936" y="568"/>
                    <a:pt x="886" y="685"/>
                  </a:cubicBezTo>
                  <a:cubicBezTo>
                    <a:pt x="802" y="804"/>
                    <a:pt x="677" y="859"/>
                    <a:pt x="553" y="859"/>
                  </a:cubicBezTo>
                  <a:cubicBezTo>
                    <a:pt x="380" y="859"/>
                    <a:pt x="209" y="753"/>
                    <a:pt x="150" y="568"/>
                  </a:cubicBezTo>
                  <a:cubicBezTo>
                    <a:pt x="134" y="435"/>
                    <a:pt x="184" y="301"/>
                    <a:pt x="267" y="201"/>
                  </a:cubicBezTo>
                  <a:cubicBezTo>
                    <a:pt x="368" y="117"/>
                    <a:pt x="485" y="50"/>
                    <a:pt x="618" y="34"/>
                  </a:cubicBezTo>
                  <a:cubicBezTo>
                    <a:pt x="618" y="17"/>
                    <a:pt x="568" y="0"/>
                    <a:pt x="5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7300222" y="2403118"/>
              <a:ext cx="704587" cy="427620"/>
            </a:xfrm>
            <a:custGeom>
              <a:avLst/>
              <a:gdLst/>
              <a:ahLst/>
              <a:cxnLst/>
              <a:rect l="l" t="t" r="r" b="b"/>
              <a:pathLst>
                <a:path w="21972" h="13335" extrusionOk="0">
                  <a:moveTo>
                    <a:pt x="15706" y="1"/>
                  </a:moveTo>
                  <a:cubicBezTo>
                    <a:pt x="14854" y="1"/>
                    <a:pt x="14035" y="335"/>
                    <a:pt x="13400" y="903"/>
                  </a:cubicBezTo>
                  <a:lnTo>
                    <a:pt x="5999" y="903"/>
                  </a:lnTo>
                  <a:lnTo>
                    <a:pt x="0" y="13334"/>
                  </a:lnTo>
                  <a:lnTo>
                    <a:pt x="15923" y="13334"/>
                  </a:lnTo>
                  <a:lnTo>
                    <a:pt x="21788" y="920"/>
                  </a:lnTo>
                  <a:cubicBezTo>
                    <a:pt x="21972" y="485"/>
                    <a:pt x="21671" y="1"/>
                    <a:pt x="212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7316288" y="2424539"/>
              <a:ext cx="560476" cy="367622"/>
            </a:xfrm>
            <a:custGeom>
              <a:avLst/>
              <a:gdLst/>
              <a:ahLst/>
              <a:cxnLst/>
              <a:rect l="l" t="t" r="r" b="b"/>
              <a:pathLst>
                <a:path w="17478" h="11464" extrusionOk="0">
                  <a:moveTo>
                    <a:pt x="1872" y="1"/>
                  </a:moveTo>
                  <a:lnTo>
                    <a:pt x="0" y="11379"/>
                  </a:lnTo>
                  <a:lnTo>
                    <a:pt x="15606" y="11463"/>
                  </a:lnTo>
                  <a:lnTo>
                    <a:pt x="17478" y="51"/>
                  </a:lnTo>
                  <a:lnTo>
                    <a:pt x="1872"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7313081" y="2422422"/>
              <a:ext cx="564228" cy="371855"/>
            </a:xfrm>
            <a:custGeom>
              <a:avLst/>
              <a:gdLst/>
              <a:ahLst/>
              <a:cxnLst/>
              <a:rect l="l" t="t" r="r" b="b"/>
              <a:pathLst>
                <a:path w="17595" h="11596" extrusionOk="0">
                  <a:moveTo>
                    <a:pt x="17576" y="125"/>
                  </a:moveTo>
                  <a:lnTo>
                    <a:pt x="17576" y="125"/>
                  </a:lnTo>
                  <a:cubicBezTo>
                    <a:pt x="17572" y="148"/>
                    <a:pt x="17558" y="224"/>
                    <a:pt x="17544" y="334"/>
                  </a:cubicBezTo>
                  <a:cubicBezTo>
                    <a:pt x="17511" y="485"/>
                    <a:pt x="17477" y="685"/>
                    <a:pt x="17444" y="953"/>
                  </a:cubicBezTo>
                  <a:cubicBezTo>
                    <a:pt x="17344" y="1487"/>
                    <a:pt x="17210" y="2256"/>
                    <a:pt x="17043" y="3258"/>
                  </a:cubicBezTo>
                  <a:cubicBezTo>
                    <a:pt x="16711" y="5234"/>
                    <a:pt x="16230" y="8050"/>
                    <a:pt x="15667" y="11462"/>
                  </a:cubicBezTo>
                  <a:lnTo>
                    <a:pt x="15667" y="11462"/>
                  </a:lnTo>
                  <a:lnTo>
                    <a:pt x="181" y="11379"/>
                  </a:lnTo>
                  <a:lnTo>
                    <a:pt x="181" y="11379"/>
                  </a:lnTo>
                  <a:cubicBezTo>
                    <a:pt x="840" y="7343"/>
                    <a:pt x="1466" y="3519"/>
                    <a:pt x="2028" y="134"/>
                  </a:cubicBezTo>
                  <a:lnTo>
                    <a:pt x="17511" y="134"/>
                  </a:lnTo>
                  <a:cubicBezTo>
                    <a:pt x="17524" y="134"/>
                    <a:pt x="17549" y="134"/>
                    <a:pt x="17576" y="125"/>
                  </a:cubicBezTo>
                  <a:close/>
                  <a:moveTo>
                    <a:pt x="1905" y="0"/>
                  </a:moveTo>
                  <a:lnTo>
                    <a:pt x="1905" y="50"/>
                  </a:lnTo>
                  <a:cubicBezTo>
                    <a:pt x="1337" y="3476"/>
                    <a:pt x="702" y="7352"/>
                    <a:pt x="17" y="11445"/>
                  </a:cubicBezTo>
                  <a:lnTo>
                    <a:pt x="0" y="11529"/>
                  </a:lnTo>
                  <a:lnTo>
                    <a:pt x="100" y="11529"/>
                  </a:lnTo>
                  <a:cubicBezTo>
                    <a:pt x="5932" y="11546"/>
                    <a:pt x="11312" y="11579"/>
                    <a:pt x="15706" y="11596"/>
                  </a:cubicBezTo>
                  <a:lnTo>
                    <a:pt x="15773" y="11596"/>
                  </a:lnTo>
                  <a:lnTo>
                    <a:pt x="15773" y="11546"/>
                  </a:lnTo>
                  <a:cubicBezTo>
                    <a:pt x="16324" y="8087"/>
                    <a:pt x="16792" y="5213"/>
                    <a:pt x="17110" y="3225"/>
                  </a:cubicBezTo>
                  <a:cubicBezTo>
                    <a:pt x="17260" y="2239"/>
                    <a:pt x="17377" y="1454"/>
                    <a:pt x="17461" y="919"/>
                  </a:cubicBezTo>
                  <a:cubicBezTo>
                    <a:pt x="17511" y="668"/>
                    <a:pt x="17544" y="468"/>
                    <a:pt x="17561" y="318"/>
                  </a:cubicBezTo>
                  <a:cubicBezTo>
                    <a:pt x="17574" y="209"/>
                    <a:pt x="17577" y="145"/>
                    <a:pt x="17577" y="124"/>
                  </a:cubicBezTo>
                  <a:lnTo>
                    <a:pt x="17577" y="124"/>
                  </a:lnTo>
                  <a:cubicBezTo>
                    <a:pt x="17583" y="122"/>
                    <a:pt x="17589" y="120"/>
                    <a:pt x="17594" y="117"/>
                  </a:cubicBezTo>
                  <a:lnTo>
                    <a:pt x="17310" y="117"/>
                  </a:lnTo>
                  <a:lnTo>
                    <a:pt x="16458" y="100"/>
                  </a:lnTo>
                  <a:lnTo>
                    <a:pt x="13267" y="67"/>
                  </a:lnTo>
                  <a:lnTo>
                    <a:pt x="1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7418102" y="2472223"/>
              <a:ext cx="46081" cy="264749"/>
            </a:xfrm>
            <a:custGeom>
              <a:avLst/>
              <a:gdLst/>
              <a:ahLst/>
              <a:cxnLst/>
              <a:rect l="l" t="t" r="r" b="b"/>
              <a:pathLst>
                <a:path w="1437" h="8256" extrusionOk="0">
                  <a:moveTo>
                    <a:pt x="1386" y="1"/>
                  </a:moveTo>
                  <a:cubicBezTo>
                    <a:pt x="1350" y="1"/>
                    <a:pt x="1018" y="1849"/>
                    <a:pt x="635" y="4111"/>
                  </a:cubicBezTo>
                  <a:cubicBezTo>
                    <a:pt x="267" y="6400"/>
                    <a:pt x="0" y="8255"/>
                    <a:pt x="33" y="8255"/>
                  </a:cubicBezTo>
                  <a:cubicBezTo>
                    <a:pt x="34" y="8255"/>
                    <a:pt x="34" y="8255"/>
                    <a:pt x="34" y="8255"/>
                  </a:cubicBezTo>
                  <a:cubicBezTo>
                    <a:pt x="87" y="8255"/>
                    <a:pt x="419" y="6407"/>
                    <a:pt x="785" y="4145"/>
                  </a:cubicBezTo>
                  <a:cubicBezTo>
                    <a:pt x="1170" y="1856"/>
                    <a:pt x="1437" y="1"/>
                    <a:pt x="1387" y="1"/>
                  </a:cubicBezTo>
                  <a:cubicBezTo>
                    <a:pt x="1387" y="1"/>
                    <a:pt x="1387" y="1"/>
                    <a:pt x="13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7473290" y="2483479"/>
              <a:ext cx="43965" cy="250255"/>
            </a:xfrm>
            <a:custGeom>
              <a:avLst/>
              <a:gdLst/>
              <a:ahLst/>
              <a:cxnLst/>
              <a:rect l="l" t="t" r="r" b="b"/>
              <a:pathLst>
                <a:path w="1371" h="7804" extrusionOk="0">
                  <a:moveTo>
                    <a:pt x="1320" y="1"/>
                  </a:moveTo>
                  <a:cubicBezTo>
                    <a:pt x="1283" y="1"/>
                    <a:pt x="951" y="1732"/>
                    <a:pt x="602" y="3877"/>
                  </a:cubicBezTo>
                  <a:cubicBezTo>
                    <a:pt x="251" y="6033"/>
                    <a:pt x="0" y="7787"/>
                    <a:pt x="33" y="7804"/>
                  </a:cubicBezTo>
                  <a:cubicBezTo>
                    <a:pt x="84" y="7804"/>
                    <a:pt x="401" y="6066"/>
                    <a:pt x="752" y="3911"/>
                  </a:cubicBezTo>
                  <a:cubicBezTo>
                    <a:pt x="1103" y="1755"/>
                    <a:pt x="1370" y="1"/>
                    <a:pt x="1320" y="1"/>
                  </a:cubicBezTo>
                  <a:cubicBezTo>
                    <a:pt x="1320" y="1"/>
                    <a:pt x="1320" y="1"/>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7531685" y="2478669"/>
              <a:ext cx="43419" cy="250255"/>
            </a:xfrm>
            <a:custGeom>
              <a:avLst/>
              <a:gdLst/>
              <a:ahLst/>
              <a:cxnLst/>
              <a:rect l="l" t="t" r="r" b="b"/>
              <a:pathLst>
                <a:path w="1354" h="7804" extrusionOk="0">
                  <a:moveTo>
                    <a:pt x="1320" y="0"/>
                  </a:moveTo>
                  <a:cubicBezTo>
                    <a:pt x="1267" y="0"/>
                    <a:pt x="951" y="1748"/>
                    <a:pt x="602" y="3894"/>
                  </a:cubicBezTo>
                  <a:cubicBezTo>
                    <a:pt x="251" y="6049"/>
                    <a:pt x="0" y="7803"/>
                    <a:pt x="34" y="7803"/>
                  </a:cubicBezTo>
                  <a:cubicBezTo>
                    <a:pt x="84" y="7803"/>
                    <a:pt x="401" y="6066"/>
                    <a:pt x="752" y="3910"/>
                  </a:cubicBezTo>
                  <a:cubicBezTo>
                    <a:pt x="1103" y="1755"/>
                    <a:pt x="1354" y="1"/>
                    <a:pt x="1320" y="1"/>
                  </a:cubicBezTo>
                  <a:cubicBezTo>
                    <a:pt x="1320" y="0"/>
                    <a:pt x="1320" y="0"/>
                    <a:pt x="1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7586874" y="2482421"/>
              <a:ext cx="43965" cy="250255"/>
            </a:xfrm>
            <a:custGeom>
              <a:avLst/>
              <a:gdLst/>
              <a:ahLst/>
              <a:cxnLst/>
              <a:rect l="l" t="t" r="r" b="b"/>
              <a:pathLst>
                <a:path w="1371" h="7804" extrusionOk="0">
                  <a:moveTo>
                    <a:pt x="1320" y="0"/>
                  </a:moveTo>
                  <a:cubicBezTo>
                    <a:pt x="1284" y="0"/>
                    <a:pt x="968" y="1748"/>
                    <a:pt x="602" y="3894"/>
                  </a:cubicBezTo>
                  <a:cubicBezTo>
                    <a:pt x="251" y="6049"/>
                    <a:pt x="0" y="7787"/>
                    <a:pt x="50" y="7803"/>
                  </a:cubicBezTo>
                  <a:cubicBezTo>
                    <a:pt x="84" y="7803"/>
                    <a:pt x="401" y="6066"/>
                    <a:pt x="752" y="3910"/>
                  </a:cubicBezTo>
                  <a:cubicBezTo>
                    <a:pt x="1120" y="1755"/>
                    <a:pt x="1370" y="0"/>
                    <a:pt x="1320" y="0"/>
                  </a:cubicBezTo>
                  <a:cubicBezTo>
                    <a:pt x="1320" y="0"/>
                    <a:pt x="1320" y="0"/>
                    <a:pt x="1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7649020" y="2488834"/>
              <a:ext cx="43419" cy="250800"/>
            </a:xfrm>
            <a:custGeom>
              <a:avLst/>
              <a:gdLst/>
              <a:ahLst/>
              <a:cxnLst/>
              <a:rect l="l" t="t" r="r" b="b"/>
              <a:pathLst>
                <a:path w="1354" h="7821" extrusionOk="0">
                  <a:moveTo>
                    <a:pt x="1320" y="1"/>
                  </a:moveTo>
                  <a:lnTo>
                    <a:pt x="1320" y="1"/>
                  </a:lnTo>
                  <a:cubicBezTo>
                    <a:pt x="1270" y="1"/>
                    <a:pt x="953" y="1739"/>
                    <a:pt x="602" y="3894"/>
                  </a:cubicBezTo>
                  <a:cubicBezTo>
                    <a:pt x="251" y="6049"/>
                    <a:pt x="0" y="7804"/>
                    <a:pt x="34" y="7821"/>
                  </a:cubicBezTo>
                  <a:cubicBezTo>
                    <a:pt x="67" y="7821"/>
                    <a:pt x="401" y="6083"/>
                    <a:pt x="752" y="3927"/>
                  </a:cubicBezTo>
                  <a:cubicBezTo>
                    <a:pt x="1103" y="1772"/>
                    <a:pt x="1354" y="18"/>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7697763" y="2485114"/>
              <a:ext cx="43451" cy="250255"/>
            </a:xfrm>
            <a:custGeom>
              <a:avLst/>
              <a:gdLst/>
              <a:ahLst/>
              <a:cxnLst/>
              <a:rect l="l" t="t" r="r" b="b"/>
              <a:pathLst>
                <a:path w="1355" h="7804" extrusionOk="0">
                  <a:moveTo>
                    <a:pt x="1321" y="0"/>
                  </a:moveTo>
                  <a:cubicBezTo>
                    <a:pt x="1287" y="0"/>
                    <a:pt x="953" y="1738"/>
                    <a:pt x="602" y="3893"/>
                  </a:cubicBezTo>
                  <a:cubicBezTo>
                    <a:pt x="252" y="6049"/>
                    <a:pt x="1" y="7803"/>
                    <a:pt x="34" y="7803"/>
                  </a:cubicBezTo>
                  <a:cubicBezTo>
                    <a:pt x="35" y="7803"/>
                    <a:pt x="35" y="7803"/>
                    <a:pt x="35" y="7803"/>
                  </a:cubicBezTo>
                  <a:cubicBezTo>
                    <a:pt x="88" y="7803"/>
                    <a:pt x="404" y="6072"/>
                    <a:pt x="753" y="3927"/>
                  </a:cubicBezTo>
                  <a:cubicBezTo>
                    <a:pt x="1104" y="1771"/>
                    <a:pt x="1354" y="17"/>
                    <a:pt x="13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7091783" y="2472768"/>
              <a:ext cx="719082" cy="357970"/>
            </a:xfrm>
            <a:custGeom>
              <a:avLst/>
              <a:gdLst/>
              <a:ahLst/>
              <a:cxnLst/>
              <a:rect l="l" t="t" r="r" b="b"/>
              <a:pathLst>
                <a:path w="22424" h="11163" extrusionOk="0">
                  <a:moveTo>
                    <a:pt x="468" y="1"/>
                  </a:moveTo>
                  <a:cubicBezTo>
                    <a:pt x="184" y="1"/>
                    <a:pt x="1" y="268"/>
                    <a:pt x="134" y="485"/>
                  </a:cubicBezTo>
                  <a:lnTo>
                    <a:pt x="6500" y="11162"/>
                  </a:lnTo>
                  <a:lnTo>
                    <a:pt x="22423" y="11162"/>
                  </a:lnTo>
                  <a:lnTo>
                    <a:pt x="15991" y="185"/>
                  </a:lnTo>
                  <a:cubicBezTo>
                    <a:pt x="15907" y="68"/>
                    <a:pt x="15790" y="1"/>
                    <a:pt x="1564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7554710" y="2456703"/>
              <a:ext cx="843920" cy="396867"/>
            </a:xfrm>
            <a:custGeom>
              <a:avLst/>
              <a:gdLst/>
              <a:ahLst/>
              <a:cxnLst/>
              <a:rect l="l" t="t" r="r" b="b"/>
              <a:pathLst>
                <a:path w="26317" h="12376" extrusionOk="0">
                  <a:moveTo>
                    <a:pt x="21421" y="0"/>
                  </a:moveTo>
                  <a:cubicBezTo>
                    <a:pt x="21421" y="0"/>
                    <a:pt x="18581" y="7269"/>
                    <a:pt x="17829" y="7336"/>
                  </a:cubicBezTo>
                  <a:cubicBezTo>
                    <a:pt x="17327" y="7381"/>
                    <a:pt x="16820" y="7402"/>
                    <a:pt x="16315" y="7402"/>
                  </a:cubicBezTo>
                  <a:cubicBezTo>
                    <a:pt x="12567" y="7402"/>
                    <a:pt x="8885" y="6266"/>
                    <a:pt x="7486" y="5765"/>
                  </a:cubicBezTo>
                  <a:cubicBezTo>
                    <a:pt x="7336" y="5598"/>
                    <a:pt x="7152" y="5381"/>
                    <a:pt x="6935" y="5113"/>
                  </a:cubicBezTo>
                  <a:cubicBezTo>
                    <a:pt x="6768" y="4879"/>
                    <a:pt x="6634" y="4629"/>
                    <a:pt x="6551" y="4345"/>
                  </a:cubicBezTo>
                  <a:cubicBezTo>
                    <a:pt x="6417" y="4011"/>
                    <a:pt x="6350" y="3660"/>
                    <a:pt x="6317" y="3309"/>
                  </a:cubicBezTo>
                  <a:cubicBezTo>
                    <a:pt x="6328" y="3082"/>
                    <a:pt x="6147" y="2932"/>
                    <a:pt x="5972" y="2932"/>
                  </a:cubicBezTo>
                  <a:cubicBezTo>
                    <a:pt x="5889" y="2932"/>
                    <a:pt x="5808" y="2966"/>
                    <a:pt x="5748" y="3041"/>
                  </a:cubicBezTo>
                  <a:cubicBezTo>
                    <a:pt x="5565" y="3275"/>
                    <a:pt x="5515" y="4178"/>
                    <a:pt x="5932" y="5163"/>
                  </a:cubicBezTo>
                  <a:cubicBezTo>
                    <a:pt x="6084" y="5515"/>
                    <a:pt x="5987" y="5638"/>
                    <a:pt x="5775" y="5638"/>
                  </a:cubicBezTo>
                  <a:cubicBezTo>
                    <a:pt x="5403" y="5638"/>
                    <a:pt x="4679" y="5261"/>
                    <a:pt x="4328" y="5080"/>
                  </a:cubicBezTo>
                  <a:cubicBezTo>
                    <a:pt x="3826" y="4829"/>
                    <a:pt x="2277" y="4135"/>
                    <a:pt x="1911" y="4135"/>
                  </a:cubicBezTo>
                  <a:cubicBezTo>
                    <a:pt x="1887" y="4135"/>
                    <a:pt x="1869" y="4138"/>
                    <a:pt x="1855" y="4144"/>
                  </a:cubicBezTo>
                  <a:cubicBezTo>
                    <a:pt x="1538" y="4295"/>
                    <a:pt x="1638" y="4662"/>
                    <a:pt x="2190" y="4929"/>
                  </a:cubicBezTo>
                  <a:cubicBezTo>
                    <a:pt x="2741" y="5180"/>
                    <a:pt x="4328" y="6082"/>
                    <a:pt x="4161" y="6350"/>
                  </a:cubicBezTo>
                  <a:cubicBezTo>
                    <a:pt x="4148" y="6376"/>
                    <a:pt x="4112" y="6387"/>
                    <a:pt x="4060" y="6387"/>
                  </a:cubicBezTo>
                  <a:cubicBezTo>
                    <a:pt x="3535" y="6387"/>
                    <a:pt x="1271" y="5214"/>
                    <a:pt x="1271" y="5214"/>
                  </a:cubicBezTo>
                  <a:cubicBezTo>
                    <a:pt x="1271" y="5214"/>
                    <a:pt x="996" y="5008"/>
                    <a:pt x="767" y="5008"/>
                  </a:cubicBezTo>
                  <a:cubicBezTo>
                    <a:pt x="676" y="5008"/>
                    <a:pt x="592" y="5040"/>
                    <a:pt x="535" y="5130"/>
                  </a:cubicBezTo>
                  <a:cubicBezTo>
                    <a:pt x="185" y="5698"/>
                    <a:pt x="3209" y="7001"/>
                    <a:pt x="3510" y="7118"/>
                  </a:cubicBezTo>
                  <a:cubicBezTo>
                    <a:pt x="3682" y="7190"/>
                    <a:pt x="3583" y="7423"/>
                    <a:pt x="3424" y="7423"/>
                  </a:cubicBezTo>
                  <a:cubicBezTo>
                    <a:pt x="3398" y="7423"/>
                    <a:pt x="3371" y="7416"/>
                    <a:pt x="3342" y="7402"/>
                  </a:cubicBezTo>
                  <a:cubicBezTo>
                    <a:pt x="3163" y="7319"/>
                    <a:pt x="1429" y="6357"/>
                    <a:pt x="627" y="6357"/>
                  </a:cubicBezTo>
                  <a:cubicBezTo>
                    <a:pt x="459" y="6357"/>
                    <a:pt x="332" y="6399"/>
                    <a:pt x="268" y="6500"/>
                  </a:cubicBezTo>
                  <a:cubicBezTo>
                    <a:pt x="1" y="6951"/>
                    <a:pt x="2758" y="7586"/>
                    <a:pt x="3109" y="8171"/>
                  </a:cubicBezTo>
                  <a:cubicBezTo>
                    <a:pt x="3175" y="8278"/>
                    <a:pt x="3143" y="8320"/>
                    <a:pt x="3047" y="8320"/>
                  </a:cubicBezTo>
                  <a:cubicBezTo>
                    <a:pt x="2710" y="8320"/>
                    <a:pt x="1582" y="7811"/>
                    <a:pt x="1063" y="7811"/>
                  </a:cubicBezTo>
                  <a:cubicBezTo>
                    <a:pt x="944" y="7811"/>
                    <a:pt x="857" y="7838"/>
                    <a:pt x="819" y="7904"/>
                  </a:cubicBezTo>
                  <a:cubicBezTo>
                    <a:pt x="719" y="8054"/>
                    <a:pt x="686" y="8188"/>
                    <a:pt x="2173" y="8722"/>
                  </a:cubicBezTo>
                  <a:cubicBezTo>
                    <a:pt x="3259" y="9073"/>
                    <a:pt x="4362" y="9357"/>
                    <a:pt x="5464" y="9574"/>
                  </a:cubicBezTo>
                  <a:lnTo>
                    <a:pt x="5464" y="9591"/>
                  </a:lnTo>
                  <a:cubicBezTo>
                    <a:pt x="5464" y="9591"/>
                    <a:pt x="11725" y="12376"/>
                    <a:pt x="16913" y="12376"/>
                  </a:cubicBezTo>
                  <a:cubicBezTo>
                    <a:pt x="19507" y="12376"/>
                    <a:pt x="21833" y="11680"/>
                    <a:pt x="22975" y="9591"/>
                  </a:cubicBezTo>
                  <a:cubicBezTo>
                    <a:pt x="24278" y="7219"/>
                    <a:pt x="25398" y="4762"/>
                    <a:pt x="26317" y="2223"/>
                  </a:cubicBezTo>
                  <a:lnTo>
                    <a:pt x="21421" y="0"/>
                  </a:lnTo>
                  <a:close/>
                </a:path>
              </a:pathLst>
            </a:custGeom>
            <a:solidFill>
              <a:srgbClr val="AA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0"/>
            <p:cNvSpPr/>
            <p:nvPr/>
          </p:nvSpPr>
          <p:spPr>
            <a:xfrm>
              <a:off x="8213761" y="2216677"/>
              <a:ext cx="259875" cy="354731"/>
            </a:xfrm>
            <a:custGeom>
              <a:avLst/>
              <a:gdLst/>
              <a:ahLst/>
              <a:cxnLst/>
              <a:rect l="l" t="t" r="r" b="b"/>
              <a:pathLst>
                <a:path w="8104" h="11062" extrusionOk="0">
                  <a:moveTo>
                    <a:pt x="3342" y="0"/>
                  </a:moveTo>
                  <a:lnTo>
                    <a:pt x="0" y="8488"/>
                  </a:lnTo>
                  <a:lnTo>
                    <a:pt x="5949" y="11061"/>
                  </a:lnTo>
                  <a:cubicBezTo>
                    <a:pt x="5949" y="11061"/>
                    <a:pt x="8104" y="2089"/>
                    <a:pt x="334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8185894" y="2223636"/>
              <a:ext cx="219181" cy="347772"/>
            </a:xfrm>
            <a:custGeom>
              <a:avLst/>
              <a:gdLst/>
              <a:ahLst/>
              <a:cxnLst/>
              <a:rect l="l" t="t" r="r" b="b"/>
              <a:pathLst>
                <a:path w="6835" h="10845" extrusionOk="0">
                  <a:moveTo>
                    <a:pt x="4495" y="0"/>
                  </a:moveTo>
                  <a:cubicBezTo>
                    <a:pt x="4328" y="0"/>
                    <a:pt x="4161" y="34"/>
                    <a:pt x="3994" y="101"/>
                  </a:cubicBezTo>
                  <a:cubicBezTo>
                    <a:pt x="3409" y="301"/>
                    <a:pt x="2924" y="702"/>
                    <a:pt x="2574" y="1220"/>
                  </a:cubicBezTo>
                  <a:cubicBezTo>
                    <a:pt x="2340" y="1571"/>
                    <a:pt x="2156" y="1955"/>
                    <a:pt x="2005" y="2356"/>
                  </a:cubicBezTo>
                  <a:cubicBezTo>
                    <a:pt x="1838" y="2774"/>
                    <a:pt x="1688" y="3242"/>
                    <a:pt x="1521" y="3710"/>
                  </a:cubicBezTo>
                  <a:cubicBezTo>
                    <a:pt x="1170" y="4679"/>
                    <a:pt x="802" y="5715"/>
                    <a:pt x="401" y="6834"/>
                  </a:cubicBezTo>
                  <a:cubicBezTo>
                    <a:pt x="268" y="7202"/>
                    <a:pt x="134" y="7569"/>
                    <a:pt x="17" y="7920"/>
                  </a:cubicBezTo>
                  <a:lnTo>
                    <a:pt x="0" y="7987"/>
                  </a:lnTo>
                  <a:lnTo>
                    <a:pt x="67" y="8020"/>
                  </a:lnTo>
                  <a:cubicBezTo>
                    <a:pt x="1955" y="8822"/>
                    <a:pt x="3643" y="9541"/>
                    <a:pt x="4863" y="10059"/>
                  </a:cubicBezTo>
                  <a:lnTo>
                    <a:pt x="6300" y="10644"/>
                  </a:lnTo>
                  <a:cubicBezTo>
                    <a:pt x="6450" y="10710"/>
                    <a:pt x="6584" y="10761"/>
                    <a:pt x="6684" y="10794"/>
                  </a:cubicBezTo>
                  <a:cubicBezTo>
                    <a:pt x="6734" y="10827"/>
                    <a:pt x="6784" y="10827"/>
                    <a:pt x="6818" y="10844"/>
                  </a:cubicBezTo>
                  <a:lnTo>
                    <a:pt x="6834" y="10844"/>
                  </a:lnTo>
                  <a:cubicBezTo>
                    <a:pt x="6784" y="10811"/>
                    <a:pt x="6751" y="10794"/>
                    <a:pt x="6701" y="10777"/>
                  </a:cubicBezTo>
                  <a:lnTo>
                    <a:pt x="6316" y="10593"/>
                  </a:lnTo>
                  <a:lnTo>
                    <a:pt x="4913" y="9959"/>
                  </a:lnTo>
                  <a:lnTo>
                    <a:pt x="186" y="7916"/>
                  </a:lnTo>
                  <a:lnTo>
                    <a:pt x="186" y="7916"/>
                  </a:lnTo>
                  <a:cubicBezTo>
                    <a:pt x="298" y="7582"/>
                    <a:pt x="425" y="7233"/>
                    <a:pt x="552" y="6884"/>
                  </a:cubicBezTo>
                  <a:cubicBezTo>
                    <a:pt x="936" y="5765"/>
                    <a:pt x="1304" y="4712"/>
                    <a:pt x="1655" y="3760"/>
                  </a:cubicBezTo>
                  <a:cubicBezTo>
                    <a:pt x="1822" y="3275"/>
                    <a:pt x="1955" y="2807"/>
                    <a:pt x="2122" y="2390"/>
                  </a:cubicBezTo>
                  <a:cubicBezTo>
                    <a:pt x="2256" y="2005"/>
                    <a:pt x="2440" y="1638"/>
                    <a:pt x="2674" y="1287"/>
                  </a:cubicBezTo>
                  <a:cubicBezTo>
                    <a:pt x="2991" y="769"/>
                    <a:pt x="3459" y="368"/>
                    <a:pt x="4027" y="151"/>
                  </a:cubicBezTo>
                  <a:cubicBezTo>
                    <a:pt x="4228" y="84"/>
                    <a:pt x="4445" y="34"/>
                    <a:pt x="4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40"/>
          <p:cNvGrpSpPr/>
          <p:nvPr/>
        </p:nvGrpSpPr>
        <p:grpSpPr>
          <a:xfrm>
            <a:off x="0" y="1733550"/>
            <a:ext cx="1359886" cy="2949793"/>
            <a:chOff x="760216" y="1734895"/>
            <a:chExt cx="1359886" cy="2949793"/>
          </a:xfrm>
        </p:grpSpPr>
        <p:sp>
          <p:nvSpPr>
            <p:cNvPr id="1731" name="Google Shape;1731;p40"/>
            <p:cNvSpPr/>
            <p:nvPr/>
          </p:nvSpPr>
          <p:spPr>
            <a:xfrm>
              <a:off x="1079544" y="4617058"/>
              <a:ext cx="262569" cy="60415"/>
            </a:xfrm>
            <a:custGeom>
              <a:avLst/>
              <a:gdLst/>
              <a:ahLst/>
              <a:cxnLst/>
              <a:rect l="l" t="t" r="r" b="b"/>
              <a:pathLst>
                <a:path w="8188" h="1884" extrusionOk="0">
                  <a:moveTo>
                    <a:pt x="17" y="0"/>
                  </a:moveTo>
                  <a:lnTo>
                    <a:pt x="1" y="1688"/>
                  </a:lnTo>
                  <a:lnTo>
                    <a:pt x="268" y="1705"/>
                  </a:lnTo>
                  <a:cubicBezTo>
                    <a:pt x="1085" y="1760"/>
                    <a:pt x="3590" y="1884"/>
                    <a:pt x="5401" y="1884"/>
                  </a:cubicBezTo>
                  <a:cubicBezTo>
                    <a:pt x="6292" y="1884"/>
                    <a:pt x="7015" y="1854"/>
                    <a:pt x="7286" y="1771"/>
                  </a:cubicBezTo>
                  <a:cubicBezTo>
                    <a:pt x="8188" y="1504"/>
                    <a:pt x="4445" y="635"/>
                    <a:pt x="4445" y="635"/>
                  </a:cubicBezTo>
                  <a:lnTo>
                    <a:pt x="4462" y="217"/>
                  </a:lnTo>
                  <a:lnTo>
                    <a:pt x="17"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1079544" y="4629308"/>
              <a:ext cx="51468" cy="40822"/>
            </a:xfrm>
            <a:custGeom>
              <a:avLst/>
              <a:gdLst/>
              <a:ahLst/>
              <a:cxnLst/>
              <a:rect l="l" t="t" r="r" b="b"/>
              <a:pathLst>
                <a:path w="1605" h="1273" extrusionOk="0">
                  <a:moveTo>
                    <a:pt x="87" y="1"/>
                  </a:moveTo>
                  <a:cubicBezTo>
                    <a:pt x="63" y="1"/>
                    <a:pt x="40" y="1"/>
                    <a:pt x="17" y="3"/>
                  </a:cubicBezTo>
                  <a:lnTo>
                    <a:pt x="1" y="1239"/>
                  </a:lnTo>
                  <a:lnTo>
                    <a:pt x="1605" y="1272"/>
                  </a:lnTo>
                  <a:cubicBezTo>
                    <a:pt x="1538" y="905"/>
                    <a:pt x="1337" y="571"/>
                    <a:pt x="1053" y="337"/>
                  </a:cubicBezTo>
                  <a:cubicBezTo>
                    <a:pt x="771" y="117"/>
                    <a:pt x="431" y="1"/>
                    <a:pt x="87"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1079544" y="4652942"/>
              <a:ext cx="243296" cy="24147"/>
            </a:xfrm>
            <a:custGeom>
              <a:avLst/>
              <a:gdLst/>
              <a:ahLst/>
              <a:cxnLst/>
              <a:rect l="l" t="t" r="r" b="b"/>
              <a:pathLst>
                <a:path w="7587" h="753" extrusionOk="0">
                  <a:moveTo>
                    <a:pt x="6283" y="1"/>
                  </a:moveTo>
                  <a:cubicBezTo>
                    <a:pt x="6016" y="17"/>
                    <a:pt x="5882" y="569"/>
                    <a:pt x="5882" y="569"/>
                  </a:cubicBezTo>
                  <a:lnTo>
                    <a:pt x="1" y="469"/>
                  </a:lnTo>
                  <a:lnTo>
                    <a:pt x="1" y="569"/>
                  </a:lnTo>
                  <a:cubicBezTo>
                    <a:pt x="1222" y="688"/>
                    <a:pt x="3292" y="752"/>
                    <a:pt x="4936" y="752"/>
                  </a:cubicBezTo>
                  <a:cubicBezTo>
                    <a:pt x="6283" y="752"/>
                    <a:pt x="7344" y="709"/>
                    <a:pt x="7419" y="619"/>
                  </a:cubicBezTo>
                  <a:cubicBezTo>
                    <a:pt x="7586" y="402"/>
                    <a:pt x="6283" y="1"/>
                    <a:pt x="6283" y="1"/>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1077396" y="4667404"/>
              <a:ext cx="237941" cy="4874"/>
            </a:xfrm>
            <a:custGeom>
              <a:avLst/>
              <a:gdLst/>
              <a:ahLst/>
              <a:cxnLst/>
              <a:rect l="l" t="t" r="r" b="b"/>
              <a:pathLst>
                <a:path w="7420" h="152" extrusionOk="0">
                  <a:moveTo>
                    <a:pt x="84" y="1"/>
                  </a:moveTo>
                  <a:cubicBezTo>
                    <a:pt x="51" y="1"/>
                    <a:pt x="34" y="1"/>
                    <a:pt x="1" y="18"/>
                  </a:cubicBezTo>
                  <a:lnTo>
                    <a:pt x="84" y="18"/>
                  </a:lnTo>
                  <a:lnTo>
                    <a:pt x="302" y="34"/>
                  </a:lnTo>
                  <a:lnTo>
                    <a:pt x="1104" y="84"/>
                  </a:lnTo>
                  <a:cubicBezTo>
                    <a:pt x="1772" y="101"/>
                    <a:pt x="2708" y="135"/>
                    <a:pt x="3744" y="151"/>
                  </a:cubicBezTo>
                  <a:cubicBezTo>
                    <a:pt x="4779" y="151"/>
                    <a:pt x="5715" y="151"/>
                    <a:pt x="6400" y="135"/>
                  </a:cubicBezTo>
                  <a:lnTo>
                    <a:pt x="7202" y="101"/>
                  </a:lnTo>
                  <a:cubicBezTo>
                    <a:pt x="7286" y="101"/>
                    <a:pt x="7353" y="101"/>
                    <a:pt x="7419" y="84"/>
                  </a:cubicBezTo>
                  <a:lnTo>
                    <a:pt x="6400" y="84"/>
                  </a:lnTo>
                  <a:cubicBezTo>
                    <a:pt x="5715" y="101"/>
                    <a:pt x="4779" y="101"/>
                    <a:pt x="3744" y="101"/>
                  </a:cubicBezTo>
                  <a:cubicBezTo>
                    <a:pt x="2708" y="84"/>
                    <a:pt x="1772" y="68"/>
                    <a:pt x="1104" y="34"/>
                  </a:cubicBezTo>
                  <a:cubicBezTo>
                    <a:pt x="786" y="34"/>
                    <a:pt x="519" y="18"/>
                    <a:pt x="302" y="18"/>
                  </a:cubicBez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1267620" y="4651338"/>
              <a:ext cx="14495" cy="21998"/>
            </a:xfrm>
            <a:custGeom>
              <a:avLst/>
              <a:gdLst/>
              <a:ahLst/>
              <a:cxnLst/>
              <a:rect l="l" t="t" r="r" b="b"/>
              <a:pathLst>
                <a:path w="452" h="686" extrusionOk="0">
                  <a:moveTo>
                    <a:pt x="451" y="1"/>
                  </a:moveTo>
                  <a:lnTo>
                    <a:pt x="451" y="1"/>
                  </a:lnTo>
                  <a:cubicBezTo>
                    <a:pt x="184" y="118"/>
                    <a:pt x="0" y="385"/>
                    <a:pt x="17" y="686"/>
                  </a:cubicBezTo>
                  <a:cubicBezTo>
                    <a:pt x="67" y="418"/>
                    <a:pt x="234" y="168"/>
                    <a:pt x="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1226349" y="4640082"/>
              <a:ext cx="8081" cy="11833"/>
            </a:xfrm>
            <a:custGeom>
              <a:avLst/>
              <a:gdLst/>
              <a:ahLst/>
              <a:cxnLst/>
              <a:rect l="l" t="t" r="r" b="b"/>
              <a:pathLst>
                <a:path w="252" h="369" extrusionOk="0">
                  <a:moveTo>
                    <a:pt x="251" y="1"/>
                  </a:moveTo>
                  <a:cubicBezTo>
                    <a:pt x="235" y="1"/>
                    <a:pt x="168" y="68"/>
                    <a:pt x="101" y="168"/>
                  </a:cubicBezTo>
                  <a:cubicBezTo>
                    <a:pt x="34" y="268"/>
                    <a:pt x="1" y="352"/>
                    <a:pt x="18" y="368"/>
                  </a:cubicBezTo>
                  <a:cubicBezTo>
                    <a:pt x="18" y="368"/>
                    <a:pt x="84" y="301"/>
                    <a:pt x="151" y="201"/>
                  </a:cubicBezTo>
                  <a:cubicBezTo>
                    <a:pt x="218" y="101"/>
                    <a:pt x="251" y="17"/>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1215093" y="4637838"/>
              <a:ext cx="9139" cy="7760"/>
            </a:xfrm>
            <a:custGeom>
              <a:avLst/>
              <a:gdLst/>
              <a:ahLst/>
              <a:cxnLst/>
              <a:rect l="l" t="t" r="r" b="b"/>
              <a:pathLst>
                <a:path w="285" h="242" extrusionOk="0">
                  <a:moveTo>
                    <a:pt x="276" y="1"/>
                  </a:moveTo>
                  <a:cubicBezTo>
                    <a:pt x="250" y="1"/>
                    <a:pt x="190" y="46"/>
                    <a:pt x="118" y="104"/>
                  </a:cubicBezTo>
                  <a:cubicBezTo>
                    <a:pt x="51" y="171"/>
                    <a:pt x="1" y="238"/>
                    <a:pt x="1" y="238"/>
                  </a:cubicBezTo>
                  <a:cubicBezTo>
                    <a:pt x="3" y="240"/>
                    <a:pt x="6" y="241"/>
                    <a:pt x="10" y="241"/>
                  </a:cubicBezTo>
                  <a:cubicBezTo>
                    <a:pt x="35" y="241"/>
                    <a:pt x="95" y="196"/>
                    <a:pt x="168" y="138"/>
                  </a:cubicBezTo>
                  <a:cubicBezTo>
                    <a:pt x="235" y="71"/>
                    <a:pt x="285" y="4"/>
                    <a:pt x="285" y="4"/>
                  </a:cubicBezTo>
                  <a:cubicBezTo>
                    <a:pt x="283" y="2"/>
                    <a:pt x="280" y="1"/>
                    <a:pt x="2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1205986" y="4622958"/>
              <a:ext cx="16643" cy="2405"/>
            </a:xfrm>
            <a:custGeom>
              <a:avLst/>
              <a:gdLst/>
              <a:ahLst/>
              <a:cxnLst/>
              <a:rect l="l" t="t" r="r" b="b"/>
              <a:pathLst>
                <a:path w="519" h="75" extrusionOk="0">
                  <a:moveTo>
                    <a:pt x="1" y="0"/>
                  </a:moveTo>
                  <a:cubicBezTo>
                    <a:pt x="88" y="49"/>
                    <a:pt x="187" y="75"/>
                    <a:pt x="291" y="75"/>
                  </a:cubicBezTo>
                  <a:cubicBezTo>
                    <a:pt x="365" y="75"/>
                    <a:pt x="442" y="61"/>
                    <a:pt x="519" y="33"/>
                  </a:cubicBezTo>
                  <a:cubicBezTo>
                    <a:pt x="435" y="17"/>
                    <a:pt x="335" y="17"/>
                    <a:pt x="252" y="17"/>
                  </a:cubicBezTo>
                  <a:cubicBezTo>
                    <a:pt x="168" y="0"/>
                    <a:pt x="84"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1231704" y="4626999"/>
              <a:ext cx="26840" cy="14719"/>
            </a:xfrm>
            <a:custGeom>
              <a:avLst/>
              <a:gdLst/>
              <a:ahLst/>
              <a:cxnLst/>
              <a:rect l="l" t="t" r="r" b="b"/>
              <a:pathLst>
                <a:path w="837" h="459" extrusionOk="0">
                  <a:moveTo>
                    <a:pt x="568" y="51"/>
                  </a:moveTo>
                  <a:cubicBezTo>
                    <a:pt x="632" y="51"/>
                    <a:pt x="698" y="64"/>
                    <a:pt x="753" y="91"/>
                  </a:cubicBezTo>
                  <a:cubicBezTo>
                    <a:pt x="803" y="125"/>
                    <a:pt x="769" y="191"/>
                    <a:pt x="719" y="208"/>
                  </a:cubicBezTo>
                  <a:cubicBezTo>
                    <a:pt x="669" y="242"/>
                    <a:pt x="619" y="258"/>
                    <a:pt x="569" y="275"/>
                  </a:cubicBezTo>
                  <a:cubicBezTo>
                    <a:pt x="469" y="308"/>
                    <a:pt x="368" y="342"/>
                    <a:pt x="268" y="359"/>
                  </a:cubicBezTo>
                  <a:cubicBezTo>
                    <a:pt x="185" y="367"/>
                    <a:pt x="119" y="371"/>
                    <a:pt x="73" y="375"/>
                  </a:cubicBezTo>
                  <a:lnTo>
                    <a:pt x="73" y="375"/>
                  </a:lnTo>
                  <a:cubicBezTo>
                    <a:pt x="101" y="321"/>
                    <a:pt x="135" y="269"/>
                    <a:pt x="168" y="225"/>
                  </a:cubicBezTo>
                  <a:cubicBezTo>
                    <a:pt x="235" y="158"/>
                    <a:pt x="318" y="91"/>
                    <a:pt x="419" y="75"/>
                  </a:cubicBezTo>
                  <a:cubicBezTo>
                    <a:pt x="464" y="60"/>
                    <a:pt x="515" y="51"/>
                    <a:pt x="568" y="51"/>
                  </a:cubicBezTo>
                  <a:close/>
                  <a:moveTo>
                    <a:pt x="554" y="0"/>
                  </a:moveTo>
                  <a:cubicBezTo>
                    <a:pt x="394" y="0"/>
                    <a:pt x="235" y="75"/>
                    <a:pt x="135" y="208"/>
                  </a:cubicBezTo>
                  <a:cubicBezTo>
                    <a:pt x="104" y="255"/>
                    <a:pt x="73" y="315"/>
                    <a:pt x="55" y="377"/>
                  </a:cubicBezTo>
                  <a:lnTo>
                    <a:pt x="55" y="377"/>
                  </a:lnTo>
                  <a:cubicBezTo>
                    <a:pt x="20" y="381"/>
                    <a:pt x="1" y="385"/>
                    <a:pt x="1" y="392"/>
                  </a:cubicBezTo>
                  <a:cubicBezTo>
                    <a:pt x="15" y="395"/>
                    <a:pt x="30" y="397"/>
                    <a:pt x="45" y="399"/>
                  </a:cubicBezTo>
                  <a:lnTo>
                    <a:pt x="45" y="399"/>
                  </a:lnTo>
                  <a:cubicBezTo>
                    <a:pt x="34" y="417"/>
                    <a:pt x="34" y="444"/>
                    <a:pt x="34" y="459"/>
                  </a:cubicBezTo>
                  <a:cubicBezTo>
                    <a:pt x="42" y="439"/>
                    <a:pt x="51" y="420"/>
                    <a:pt x="60" y="401"/>
                  </a:cubicBezTo>
                  <a:lnTo>
                    <a:pt x="60" y="401"/>
                  </a:lnTo>
                  <a:cubicBezTo>
                    <a:pt x="85" y="403"/>
                    <a:pt x="110" y="405"/>
                    <a:pt x="137" y="405"/>
                  </a:cubicBezTo>
                  <a:cubicBezTo>
                    <a:pt x="185" y="405"/>
                    <a:pt x="235" y="400"/>
                    <a:pt x="285" y="392"/>
                  </a:cubicBezTo>
                  <a:cubicBezTo>
                    <a:pt x="385" y="375"/>
                    <a:pt x="485" y="359"/>
                    <a:pt x="586" y="325"/>
                  </a:cubicBezTo>
                  <a:cubicBezTo>
                    <a:pt x="636" y="308"/>
                    <a:pt x="703" y="292"/>
                    <a:pt x="753" y="258"/>
                  </a:cubicBezTo>
                  <a:cubicBezTo>
                    <a:pt x="786" y="242"/>
                    <a:pt x="820" y="208"/>
                    <a:pt x="820" y="175"/>
                  </a:cubicBezTo>
                  <a:cubicBezTo>
                    <a:pt x="836" y="125"/>
                    <a:pt x="820" y="75"/>
                    <a:pt x="786" y="58"/>
                  </a:cubicBezTo>
                  <a:cubicBezTo>
                    <a:pt x="714" y="19"/>
                    <a:pt x="634" y="0"/>
                    <a:pt x="5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1222084" y="4622413"/>
              <a:ext cx="13404" cy="17701"/>
            </a:xfrm>
            <a:custGeom>
              <a:avLst/>
              <a:gdLst/>
              <a:ahLst/>
              <a:cxnLst/>
              <a:rect l="l" t="t" r="r" b="b"/>
              <a:pathLst>
                <a:path w="418" h="552" extrusionOk="0">
                  <a:moveTo>
                    <a:pt x="100" y="0"/>
                  </a:moveTo>
                  <a:cubicBezTo>
                    <a:pt x="34" y="17"/>
                    <a:pt x="0" y="67"/>
                    <a:pt x="0" y="134"/>
                  </a:cubicBezTo>
                  <a:cubicBezTo>
                    <a:pt x="17" y="167"/>
                    <a:pt x="34" y="218"/>
                    <a:pt x="50" y="251"/>
                  </a:cubicBezTo>
                  <a:cubicBezTo>
                    <a:pt x="84" y="318"/>
                    <a:pt x="134" y="368"/>
                    <a:pt x="184" y="435"/>
                  </a:cubicBezTo>
                  <a:cubicBezTo>
                    <a:pt x="234" y="485"/>
                    <a:pt x="284" y="518"/>
                    <a:pt x="351" y="535"/>
                  </a:cubicBezTo>
                  <a:cubicBezTo>
                    <a:pt x="351" y="535"/>
                    <a:pt x="284" y="485"/>
                    <a:pt x="217" y="401"/>
                  </a:cubicBezTo>
                  <a:cubicBezTo>
                    <a:pt x="167" y="351"/>
                    <a:pt x="134" y="284"/>
                    <a:pt x="100" y="234"/>
                  </a:cubicBezTo>
                  <a:cubicBezTo>
                    <a:pt x="50" y="167"/>
                    <a:pt x="34" y="67"/>
                    <a:pt x="100" y="50"/>
                  </a:cubicBezTo>
                  <a:cubicBezTo>
                    <a:pt x="167" y="50"/>
                    <a:pt x="251" y="117"/>
                    <a:pt x="284" y="167"/>
                  </a:cubicBezTo>
                  <a:cubicBezTo>
                    <a:pt x="334" y="234"/>
                    <a:pt x="351" y="284"/>
                    <a:pt x="368" y="351"/>
                  </a:cubicBezTo>
                  <a:cubicBezTo>
                    <a:pt x="368" y="418"/>
                    <a:pt x="368" y="485"/>
                    <a:pt x="368" y="552"/>
                  </a:cubicBezTo>
                  <a:cubicBezTo>
                    <a:pt x="401" y="485"/>
                    <a:pt x="418" y="418"/>
                    <a:pt x="401" y="351"/>
                  </a:cubicBezTo>
                  <a:cubicBezTo>
                    <a:pt x="401" y="284"/>
                    <a:pt x="368" y="201"/>
                    <a:pt x="334" y="151"/>
                  </a:cubicBezTo>
                  <a:cubicBezTo>
                    <a:pt x="284" y="50"/>
                    <a:pt x="184"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1080634" y="4628314"/>
              <a:ext cx="50378" cy="41271"/>
            </a:xfrm>
            <a:custGeom>
              <a:avLst/>
              <a:gdLst/>
              <a:ahLst/>
              <a:cxnLst/>
              <a:rect l="l" t="t" r="r" b="b"/>
              <a:pathLst>
                <a:path w="1571" h="1287" extrusionOk="0">
                  <a:moveTo>
                    <a:pt x="100" y="0"/>
                  </a:moveTo>
                  <a:cubicBezTo>
                    <a:pt x="67" y="0"/>
                    <a:pt x="33" y="17"/>
                    <a:pt x="0" y="17"/>
                  </a:cubicBezTo>
                  <a:cubicBezTo>
                    <a:pt x="0" y="25"/>
                    <a:pt x="33" y="25"/>
                    <a:pt x="92" y="25"/>
                  </a:cubicBezTo>
                  <a:cubicBezTo>
                    <a:pt x="150" y="25"/>
                    <a:pt x="234" y="25"/>
                    <a:pt x="334" y="34"/>
                  </a:cubicBezTo>
                  <a:cubicBezTo>
                    <a:pt x="869" y="100"/>
                    <a:pt x="1303" y="468"/>
                    <a:pt x="1487" y="969"/>
                  </a:cubicBezTo>
                  <a:cubicBezTo>
                    <a:pt x="1537" y="1153"/>
                    <a:pt x="1554" y="1287"/>
                    <a:pt x="1554" y="1287"/>
                  </a:cubicBezTo>
                  <a:cubicBezTo>
                    <a:pt x="1571" y="1253"/>
                    <a:pt x="1571" y="1220"/>
                    <a:pt x="1554" y="1203"/>
                  </a:cubicBezTo>
                  <a:cubicBezTo>
                    <a:pt x="1554" y="1120"/>
                    <a:pt x="1537" y="1036"/>
                    <a:pt x="1521" y="952"/>
                  </a:cubicBezTo>
                  <a:cubicBezTo>
                    <a:pt x="1353" y="418"/>
                    <a:pt x="886" y="50"/>
                    <a:pt x="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1148682" y="4656533"/>
              <a:ext cx="41271" cy="2501"/>
            </a:xfrm>
            <a:custGeom>
              <a:avLst/>
              <a:gdLst/>
              <a:ahLst/>
              <a:cxnLst/>
              <a:rect l="l" t="t" r="r" b="b"/>
              <a:pathLst>
                <a:path w="1287" h="78" extrusionOk="0">
                  <a:moveTo>
                    <a:pt x="34" y="1"/>
                  </a:moveTo>
                  <a:cubicBezTo>
                    <a:pt x="12" y="1"/>
                    <a:pt x="0" y="2"/>
                    <a:pt x="0" y="6"/>
                  </a:cubicBezTo>
                  <a:cubicBezTo>
                    <a:pt x="239" y="52"/>
                    <a:pt x="477" y="77"/>
                    <a:pt x="713" y="77"/>
                  </a:cubicBezTo>
                  <a:cubicBezTo>
                    <a:pt x="907" y="77"/>
                    <a:pt x="1098" y="60"/>
                    <a:pt x="1287" y="22"/>
                  </a:cubicBezTo>
                  <a:cubicBezTo>
                    <a:pt x="1287" y="17"/>
                    <a:pt x="1255" y="15"/>
                    <a:pt x="1200" y="15"/>
                  </a:cubicBezTo>
                  <a:cubicBezTo>
                    <a:pt x="1090" y="15"/>
                    <a:pt x="886" y="22"/>
                    <a:pt x="652" y="22"/>
                  </a:cubicBezTo>
                  <a:cubicBezTo>
                    <a:pt x="371" y="22"/>
                    <a:pt x="122"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0"/>
            <p:cNvSpPr/>
            <p:nvPr/>
          </p:nvSpPr>
          <p:spPr>
            <a:xfrm>
              <a:off x="1120815" y="4656148"/>
              <a:ext cx="4842" cy="8626"/>
            </a:xfrm>
            <a:custGeom>
              <a:avLst/>
              <a:gdLst/>
              <a:ahLst/>
              <a:cxnLst/>
              <a:rect l="l" t="t" r="r" b="b"/>
              <a:pathLst>
                <a:path w="151" h="269" extrusionOk="0">
                  <a:moveTo>
                    <a:pt x="0" y="1"/>
                  </a:moveTo>
                  <a:cubicBezTo>
                    <a:pt x="0" y="18"/>
                    <a:pt x="34" y="68"/>
                    <a:pt x="67" y="135"/>
                  </a:cubicBezTo>
                  <a:cubicBezTo>
                    <a:pt x="84" y="201"/>
                    <a:pt x="100" y="268"/>
                    <a:pt x="117" y="268"/>
                  </a:cubicBezTo>
                  <a:cubicBezTo>
                    <a:pt x="134" y="268"/>
                    <a:pt x="151" y="185"/>
                    <a:pt x="117" y="118"/>
                  </a:cubicBezTo>
                  <a:cubicBezTo>
                    <a:pt x="67" y="34"/>
                    <a:pt x="17"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0"/>
            <p:cNvSpPr/>
            <p:nvPr/>
          </p:nvSpPr>
          <p:spPr>
            <a:xfrm>
              <a:off x="1110617" y="4643161"/>
              <a:ext cx="5932" cy="5676"/>
            </a:xfrm>
            <a:custGeom>
              <a:avLst/>
              <a:gdLst/>
              <a:ahLst/>
              <a:cxnLst/>
              <a:rect l="l" t="t" r="r" b="b"/>
              <a:pathLst>
                <a:path w="185" h="177" extrusionOk="0">
                  <a:moveTo>
                    <a:pt x="12" y="1"/>
                  </a:moveTo>
                  <a:cubicBezTo>
                    <a:pt x="8" y="1"/>
                    <a:pt x="4" y="2"/>
                    <a:pt x="1" y="5"/>
                  </a:cubicBezTo>
                  <a:cubicBezTo>
                    <a:pt x="1" y="22"/>
                    <a:pt x="17" y="55"/>
                    <a:pt x="68" y="105"/>
                  </a:cubicBezTo>
                  <a:cubicBezTo>
                    <a:pt x="109" y="146"/>
                    <a:pt x="139" y="176"/>
                    <a:pt x="157" y="176"/>
                  </a:cubicBezTo>
                  <a:cubicBezTo>
                    <a:pt x="161" y="176"/>
                    <a:pt x="165" y="175"/>
                    <a:pt x="168" y="172"/>
                  </a:cubicBezTo>
                  <a:cubicBezTo>
                    <a:pt x="185" y="172"/>
                    <a:pt x="151" y="122"/>
                    <a:pt x="101" y="72"/>
                  </a:cubicBezTo>
                  <a:cubicBezTo>
                    <a:pt x="73" y="31"/>
                    <a:pt x="35" y="1"/>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1095610" y="4636427"/>
              <a:ext cx="8626" cy="3688"/>
            </a:xfrm>
            <a:custGeom>
              <a:avLst/>
              <a:gdLst/>
              <a:ahLst/>
              <a:cxnLst/>
              <a:rect l="l" t="t" r="r" b="b"/>
              <a:pathLst>
                <a:path w="269" h="115" extrusionOk="0">
                  <a:moveTo>
                    <a:pt x="80" y="0"/>
                  </a:moveTo>
                  <a:cubicBezTo>
                    <a:pt x="33" y="0"/>
                    <a:pt x="1" y="20"/>
                    <a:pt x="1" y="31"/>
                  </a:cubicBezTo>
                  <a:cubicBezTo>
                    <a:pt x="18" y="48"/>
                    <a:pt x="68" y="48"/>
                    <a:pt x="135" y="65"/>
                  </a:cubicBezTo>
                  <a:cubicBezTo>
                    <a:pt x="201" y="81"/>
                    <a:pt x="252" y="115"/>
                    <a:pt x="252" y="115"/>
                  </a:cubicBezTo>
                  <a:cubicBezTo>
                    <a:pt x="268" y="98"/>
                    <a:pt x="235" y="48"/>
                    <a:pt x="151" y="14"/>
                  </a:cubicBezTo>
                  <a:cubicBezTo>
                    <a:pt x="125" y="4"/>
                    <a:pt x="101"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1084899" y="4633797"/>
              <a:ext cx="4874" cy="2437"/>
            </a:xfrm>
            <a:custGeom>
              <a:avLst/>
              <a:gdLst/>
              <a:ahLst/>
              <a:cxnLst/>
              <a:rect l="l" t="t" r="r" b="b"/>
              <a:pathLst>
                <a:path w="152" h="76" extrusionOk="0">
                  <a:moveTo>
                    <a:pt x="38" y="0"/>
                  </a:moveTo>
                  <a:cubicBezTo>
                    <a:pt x="26" y="0"/>
                    <a:pt x="17" y="5"/>
                    <a:pt x="17" y="13"/>
                  </a:cubicBezTo>
                  <a:cubicBezTo>
                    <a:pt x="1" y="30"/>
                    <a:pt x="34" y="46"/>
                    <a:pt x="68" y="63"/>
                  </a:cubicBezTo>
                  <a:cubicBezTo>
                    <a:pt x="84" y="71"/>
                    <a:pt x="101" y="76"/>
                    <a:pt x="114" y="76"/>
                  </a:cubicBezTo>
                  <a:cubicBezTo>
                    <a:pt x="126" y="76"/>
                    <a:pt x="134" y="71"/>
                    <a:pt x="134" y="63"/>
                  </a:cubicBezTo>
                  <a:cubicBezTo>
                    <a:pt x="151" y="63"/>
                    <a:pt x="118" y="30"/>
                    <a:pt x="84" y="13"/>
                  </a:cubicBezTo>
                  <a:cubicBezTo>
                    <a:pt x="68" y="5"/>
                    <a:pt x="51" y="0"/>
                    <a:pt x="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1248315" y="4620265"/>
              <a:ext cx="263114" cy="64424"/>
            </a:xfrm>
            <a:custGeom>
              <a:avLst/>
              <a:gdLst/>
              <a:ahLst/>
              <a:cxnLst/>
              <a:rect l="l" t="t" r="r" b="b"/>
              <a:pathLst>
                <a:path w="8205" h="2009" extrusionOk="0">
                  <a:moveTo>
                    <a:pt x="68" y="0"/>
                  </a:moveTo>
                  <a:lnTo>
                    <a:pt x="1" y="1671"/>
                  </a:lnTo>
                  <a:lnTo>
                    <a:pt x="285" y="1705"/>
                  </a:lnTo>
                  <a:cubicBezTo>
                    <a:pt x="1212" y="1782"/>
                    <a:pt x="4385" y="2008"/>
                    <a:pt x="6164" y="2008"/>
                  </a:cubicBezTo>
                  <a:cubicBezTo>
                    <a:pt x="6693" y="2008"/>
                    <a:pt x="7098" y="1988"/>
                    <a:pt x="7286" y="1939"/>
                  </a:cubicBezTo>
                  <a:cubicBezTo>
                    <a:pt x="8205" y="1688"/>
                    <a:pt x="4479" y="719"/>
                    <a:pt x="4479" y="719"/>
                  </a:cubicBezTo>
                  <a:lnTo>
                    <a:pt x="4495" y="318"/>
                  </a:lnTo>
                  <a:lnTo>
                    <a:pt x="68"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1248860" y="4632547"/>
              <a:ext cx="50923" cy="41880"/>
            </a:xfrm>
            <a:custGeom>
              <a:avLst/>
              <a:gdLst/>
              <a:ahLst/>
              <a:cxnLst/>
              <a:rect l="l" t="t" r="r" b="b"/>
              <a:pathLst>
                <a:path w="1588" h="1306" extrusionOk="0">
                  <a:moveTo>
                    <a:pt x="103" y="0"/>
                  </a:moveTo>
                  <a:cubicBezTo>
                    <a:pt x="80" y="0"/>
                    <a:pt x="57" y="1"/>
                    <a:pt x="34" y="2"/>
                  </a:cubicBezTo>
                  <a:lnTo>
                    <a:pt x="1" y="1222"/>
                  </a:lnTo>
                  <a:lnTo>
                    <a:pt x="1588" y="1305"/>
                  </a:lnTo>
                  <a:cubicBezTo>
                    <a:pt x="1538" y="937"/>
                    <a:pt x="1337" y="587"/>
                    <a:pt x="1053" y="353"/>
                  </a:cubicBezTo>
                  <a:cubicBezTo>
                    <a:pt x="787" y="118"/>
                    <a:pt x="447" y="0"/>
                    <a:pt x="103"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1248315" y="4660990"/>
              <a:ext cx="243841" cy="23057"/>
            </a:xfrm>
            <a:custGeom>
              <a:avLst/>
              <a:gdLst/>
              <a:ahLst/>
              <a:cxnLst/>
              <a:rect l="l" t="t" r="r" b="b"/>
              <a:pathLst>
                <a:path w="7604" h="719" extrusionOk="0">
                  <a:moveTo>
                    <a:pt x="6300" y="0"/>
                  </a:moveTo>
                  <a:cubicBezTo>
                    <a:pt x="6033" y="0"/>
                    <a:pt x="5882" y="552"/>
                    <a:pt x="5882" y="552"/>
                  </a:cubicBezTo>
                  <a:lnTo>
                    <a:pt x="18" y="301"/>
                  </a:lnTo>
                  <a:lnTo>
                    <a:pt x="1" y="401"/>
                  </a:lnTo>
                  <a:cubicBezTo>
                    <a:pt x="1511" y="583"/>
                    <a:pt x="4316" y="718"/>
                    <a:pt x="6012" y="718"/>
                  </a:cubicBezTo>
                  <a:cubicBezTo>
                    <a:pt x="6813" y="718"/>
                    <a:pt x="7366" y="688"/>
                    <a:pt x="7419" y="619"/>
                  </a:cubicBezTo>
                  <a:cubicBezTo>
                    <a:pt x="7603" y="418"/>
                    <a:pt x="6300" y="0"/>
                    <a:pt x="6300" y="0"/>
                  </a:cubicBezTo>
                  <a:close/>
                </a:path>
              </a:pathLst>
            </a:custGeom>
            <a:solidFill>
              <a:srgbClr val="FFFFFF">
                <a:alpha val="33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1246712" y="4670643"/>
              <a:ext cx="237396" cy="8594"/>
            </a:xfrm>
            <a:custGeom>
              <a:avLst/>
              <a:gdLst/>
              <a:ahLst/>
              <a:cxnLst/>
              <a:rect l="l" t="t" r="r" b="b"/>
              <a:pathLst>
                <a:path w="7403" h="268" extrusionOk="0">
                  <a:moveTo>
                    <a:pt x="1" y="0"/>
                  </a:moveTo>
                  <a:cubicBezTo>
                    <a:pt x="17" y="0"/>
                    <a:pt x="51" y="17"/>
                    <a:pt x="68" y="17"/>
                  </a:cubicBezTo>
                  <a:lnTo>
                    <a:pt x="285" y="34"/>
                  </a:lnTo>
                  <a:cubicBezTo>
                    <a:pt x="502" y="50"/>
                    <a:pt x="769" y="67"/>
                    <a:pt x="1087" y="84"/>
                  </a:cubicBezTo>
                  <a:cubicBezTo>
                    <a:pt x="1772" y="134"/>
                    <a:pt x="2708" y="184"/>
                    <a:pt x="3727" y="217"/>
                  </a:cubicBezTo>
                  <a:cubicBezTo>
                    <a:pt x="4763" y="267"/>
                    <a:pt x="5698" y="267"/>
                    <a:pt x="6383" y="267"/>
                  </a:cubicBezTo>
                  <a:lnTo>
                    <a:pt x="7185" y="267"/>
                  </a:lnTo>
                  <a:lnTo>
                    <a:pt x="7403" y="251"/>
                  </a:lnTo>
                  <a:lnTo>
                    <a:pt x="7185" y="234"/>
                  </a:lnTo>
                  <a:lnTo>
                    <a:pt x="6383" y="234"/>
                  </a:lnTo>
                  <a:cubicBezTo>
                    <a:pt x="5698" y="217"/>
                    <a:pt x="4763" y="201"/>
                    <a:pt x="3743" y="167"/>
                  </a:cubicBezTo>
                  <a:cubicBezTo>
                    <a:pt x="2708" y="134"/>
                    <a:pt x="1772" y="84"/>
                    <a:pt x="1087" y="50"/>
                  </a:cubicBezTo>
                  <a:lnTo>
                    <a:pt x="285" y="17"/>
                  </a:lnTo>
                  <a:lnTo>
                    <a:pt x="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1436936" y="4658842"/>
              <a:ext cx="14495" cy="21998"/>
            </a:xfrm>
            <a:custGeom>
              <a:avLst/>
              <a:gdLst/>
              <a:ahLst/>
              <a:cxnLst/>
              <a:rect l="l" t="t" r="r" b="b"/>
              <a:pathLst>
                <a:path w="452" h="686" extrusionOk="0">
                  <a:moveTo>
                    <a:pt x="451" y="0"/>
                  </a:moveTo>
                  <a:cubicBezTo>
                    <a:pt x="167" y="117"/>
                    <a:pt x="0" y="385"/>
                    <a:pt x="0" y="686"/>
                  </a:cubicBezTo>
                  <a:cubicBezTo>
                    <a:pt x="34" y="552"/>
                    <a:pt x="101" y="418"/>
                    <a:pt x="167" y="301"/>
                  </a:cubicBezTo>
                  <a:cubicBezTo>
                    <a:pt x="251" y="201"/>
                    <a:pt x="334" y="101"/>
                    <a:pt x="4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1395665" y="4646528"/>
              <a:ext cx="8626" cy="11801"/>
            </a:xfrm>
            <a:custGeom>
              <a:avLst/>
              <a:gdLst/>
              <a:ahLst/>
              <a:cxnLst/>
              <a:rect l="l" t="t" r="r" b="b"/>
              <a:pathLst>
                <a:path w="269" h="368" extrusionOk="0">
                  <a:moveTo>
                    <a:pt x="251" y="0"/>
                  </a:moveTo>
                  <a:cubicBezTo>
                    <a:pt x="235" y="0"/>
                    <a:pt x="185" y="67"/>
                    <a:pt x="118" y="167"/>
                  </a:cubicBezTo>
                  <a:cubicBezTo>
                    <a:pt x="34" y="268"/>
                    <a:pt x="1" y="351"/>
                    <a:pt x="17" y="368"/>
                  </a:cubicBezTo>
                  <a:cubicBezTo>
                    <a:pt x="17" y="368"/>
                    <a:pt x="84" y="301"/>
                    <a:pt x="151" y="201"/>
                  </a:cubicBezTo>
                  <a:cubicBezTo>
                    <a:pt x="218" y="100"/>
                    <a:pt x="268" y="17"/>
                    <a:pt x="2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0"/>
            <p:cNvSpPr/>
            <p:nvPr/>
          </p:nvSpPr>
          <p:spPr>
            <a:xfrm>
              <a:off x="1384410" y="4644283"/>
              <a:ext cx="9684" cy="7632"/>
            </a:xfrm>
            <a:custGeom>
              <a:avLst/>
              <a:gdLst/>
              <a:ahLst/>
              <a:cxnLst/>
              <a:rect l="l" t="t" r="r" b="b"/>
              <a:pathLst>
                <a:path w="302" h="238" extrusionOk="0">
                  <a:moveTo>
                    <a:pt x="281" y="0"/>
                  </a:moveTo>
                  <a:cubicBezTo>
                    <a:pt x="267" y="0"/>
                    <a:pt x="207" y="44"/>
                    <a:pt x="134" y="87"/>
                  </a:cubicBezTo>
                  <a:cubicBezTo>
                    <a:pt x="51" y="154"/>
                    <a:pt x="1" y="221"/>
                    <a:pt x="1" y="237"/>
                  </a:cubicBezTo>
                  <a:cubicBezTo>
                    <a:pt x="18" y="237"/>
                    <a:pt x="84" y="204"/>
                    <a:pt x="168" y="137"/>
                  </a:cubicBezTo>
                  <a:cubicBezTo>
                    <a:pt x="251" y="70"/>
                    <a:pt x="302" y="3"/>
                    <a:pt x="285" y="3"/>
                  </a:cubicBezTo>
                  <a:cubicBezTo>
                    <a:pt x="285" y="1"/>
                    <a:pt x="284" y="0"/>
                    <a:pt x="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1375848" y="4628827"/>
              <a:ext cx="16643" cy="2565"/>
            </a:xfrm>
            <a:custGeom>
              <a:avLst/>
              <a:gdLst/>
              <a:ahLst/>
              <a:cxnLst/>
              <a:rect l="l" t="t" r="r" b="b"/>
              <a:pathLst>
                <a:path w="519" h="80" extrusionOk="0">
                  <a:moveTo>
                    <a:pt x="0" y="1"/>
                  </a:moveTo>
                  <a:lnTo>
                    <a:pt x="0" y="1"/>
                  </a:lnTo>
                  <a:cubicBezTo>
                    <a:pt x="94" y="53"/>
                    <a:pt x="202" y="79"/>
                    <a:pt x="313" y="79"/>
                  </a:cubicBezTo>
                  <a:cubicBezTo>
                    <a:pt x="381" y="79"/>
                    <a:pt x="450" y="70"/>
                    <a:pt x="518" y="51"/>
                  </a:cubicBezTo>
                  <a:cubicBezTo>
                    <a:pt x="335" y="34"/>
                    <a:pt x="168" y="1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1401021" y="4633797"/>
              <a:ext cx="27354" cy="14911"/>
            </a:xfrm>
            <a:custGeom>
              <a:avLst/>
              <a:gdLst/>
              <a:ahLst/>
              <a:cxnLst/>
              <a:rect l="l" t="t" r="r" b="b"/>
              <a:pathLst>
                <a:path w="853" h="465" extrusionOk="0">
                  <a:moveTo>
                    <a:pt x="572" y="58"/>
                  </a:moveTo>
                  <a:cubicBezTo>
                    <a:pt x="640" y="58"/>
                    <a:pt x="711" y="74"/>
                    <a:pt x="769" y="113"/>
                  </a:cubicBezTo>
                  <a:cubicBezTo>
                    <a:pt x="803" y="147"/>
                    <a:pt x="786" y="197"/>
                    <a:pt x="736" y="230"/>
                  </a:cubicBezTo>
                  <a:cubicBezTo>
                    <a:pt x="686" y="247"/>
                    <a:pt x="636" y="264"/>
                    <a:pt x="586" y="280"/>
                  </a:cubicBezTo>
                  <a:cubicBezTo>
                    <a:pt x="485" y="314"/>
                    <a:pt x="385" y="330"/>
                    <a:pt x="285" y="347"/>
                  </a:cubicBezTo>
                  <a:cubicBezTo>
                    <a:pt x="207" y="363"/>
                    <a:pt x="140" y="367"/>
                    <a:pt x="91" y="370"/>
                  </a:cubicBezTo>
                  <a:lnTo>
                    <a:pt x="91" y="370"/>
                  </a:lnTo>
                  <a:cubicBezTo>
                    <a:pt x="115" y="319"/>
                    <a:pt x="143" y="272"/>
                    <a:pt x="185" y="230"/>
                  </a:cubicBezTo>
                  <a:cubicBezTo>
                    <a:pt x="251" y="147"/>
                    <a:pt x="335" y="96"/>
                    <a:pt x="435" y="80"/>
                  </a:cubicBezTo>
                  <a:cubicBezTo>
                    <a:pt x="477" y="66"/>
                    <a:pt x="524" y="58"/>
                    <a:pt x="572" y="58"/>
                  </a:cubicBezTo>
                  <a:close/>
                  <a:moveTo>
                    <a:pt x="554" y="1"/>
                  </a:moveTo>
                  <a:cubicBezTo>
                    <a:pt x="400" y="1"/>
                    <a:pt x="248" y="68"/>
                    <a:pt x="151" y="197"/>
                  </a:cubicBezTo>
                  <a:cubicBezTo>
                    <a:pt x="103" y="244"/>
                    <a:pt x="71" y="307"/>
                    <a:pt x="53" y="371"/>
                  </a:cubicBezTo>
                  <a:lnTo>
                    <a:pt x="53" y="371"/>
                  </a:lnTo>
                  <a:cubicBezTo>
                    <a:pt x="20" y="372"/>
                    <a:pt x="1" y="374"/>
                    <a:pt x="1" y="380"/>
                  </a:cubicBezTo>
                  <a:cubicBezTo>
                    <a:pt x="17" y="383"/>
                    <a:pt x="34" y="386"/>
                    <a:pt x="51" y="388"/>
                  </a:cubicBezTo>
                  <a:lnTo>
                    <a:pt x="51" y="388"/>
                  </a:lnTo>
                  <a:cubicBezTo>
                    <a:pt x="49" y="416"/>
                    <a:pt x="35" y="433"/>
                    <a:pt x="51" y="464"/>
                  </a:cubicBezTo>
                  <a:cubicBezTo>
                    <a:pt x="61" y="439"/>
                    <a:pt x="71" y="415"/>
                    <a:pt x="81" y="391"/>
                  </a:cubicBezTo>
                  <a:lnTo>
                    <a:pt x="81" y="391"/>
                  </a:lnTo>
                  <a:cubicBezTo>
                    <a:pt x="154" y="397"/>
                    <a:pt x="224" y="397"/>
                    <a:pt x="285" y="397"/>
                  </a:cubicBezTo>
                  <a:cubicBezTo>
                    <a:pt x="385" y="380"/>
                    <a:pt x="485" y="364"/>
                    <a:pt x="586" y="330"/>
                  </a:cubicBezTo>
                  <a:cubicBezTo>
                    <a:pt x="652" y="314"/>
                    <a:pt x="719" y="297"/>
                    <a:pt x="769" y="264"/>
                  </a:cubicBezTo>
                  <a:cubicBezTo>
                    <a:pt x="803" y="247"/>
                    <a:pt x="820" y="213"/>
                    <a:pt x="836" y="180"/>
                  </a:cubicBezTo>
                  <a:cubicBezTo>
                    <a:pt x="853" y="147"/>
                    <a:pt x="836" y="96"/>
                    <a:pt x="803" y="63"/>
                  </a:cubicBezTo>
                  <a:cubicBezTo>
                    <a:pt x="725" y="21"/>
                    <a:pt x="640" y="1"/>
                    <a:pt x="5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1391914" y="4628827"/>
              <a:ext cx="13436" cy="17733"/>
            </a:xfrm>
            <a:custGeom>
              <a:avLst/>
              <a:gdLst/>
              <a:ahLst/>
              <a:cxnLst/>
              <a:rect l="l" t="t" r="r" b="b"/>
              <a:pathLst>
                <a:path w="419" h="553" extrusionOk="0">
                  <a:moveTo>
                    <a:pt x="101" y="1"/>
                  </a:moveTo>
                  <a:cubicBezTo>
                    <a:pt x="34" y="1"/>
                    <a:pt x="1" y="68"/>
                    <a:pt x="1" y="118"/>
                  </a:cubicBezTo>
                  <a:cubicBezTo>
                    <a:pt x="17" y="168"/>
                    <a:pt x="34" y="218"/>
                    <a:pt x="51" y="251"/>
                  </a:cubicBezTo>
                  <a:cubicBezTo>
                    <a:pt x="84" y="318"/>
                    <a:pt x="134" y="368"/>
                    <a:pt x="185" y="435"/>
                  </a:cubicBezTo>
                  <a:cubicBezTo>
                    <a:pt x="218" y="485"/>
                    <a:pt x="268" y="519"/>
                    <a:pt x="335" y="552"/>
                  </a:cubicBezTo>
                  <a:cubicBezTo>
                    <a:pt x="335" y="535"/>
                    <a:pt x="285" y="502"/>
                    <a:pt x="201" y="402"/>
                  </a:cubicBezTo>
                  <a:cubicBezTo>
                    <a:pt x="168" y="352"/>
                    <a:pt x="118" y="285"/>
                    <a:pt x="101" y="235"/>
                  </a:cubicBezTo>
                  <a:cubicBezTo>
                    <a:pt x="51" y="168"/>
                    <a:pt x="34" y="68"/>
                    <a:pt x="101" y="51"/>
                  </a:cubicBezTo>
                  <a:cubicBezTo>
                    <a:pt x="185" y="51"/>
                    <a:pt x="251" y="118"/>
                    <a:pt x="285" y="168"/>
                  </a:cubicBezTo>
                  <a:cubicBezTo>
                    <a:pt x="335" y="235"/>
                    <a:pt x="352" y="302"/>
                    <a:pt x="368" y="368"/>
                  </a:cubicBezTo>
                  <a:cubicBezTo>
                    <a:pt x="368" y="435"/>
                    <a:pt x="368" y="485"/>
                    <a:pt x="368" y="552"/>
                  </a:cubicBezTo>
                  <a:cubicBezTo>
                    <a:pt x="402" y="502"/>
                    <a:pt x="418" y="419"/>
                    <a:pt x="402" y="352"/>
                  </a:cubicBezTo>
                  <a:cubicBezTo>
                    <a:pt x="402" y="285"/>
                    <a:pt x="368" y="218"/>
                    <a:pt x="335" y="151"/>
                  </a:cubicBezTo>
                  <a:cubicBezTo>
                    <a:pt x="285" y="68"/>
                    <a:pt x="201" y="1"/>
                    <a:pt x="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1250464" y="4631104"/>
              <a:ext cx="49320" cy="42778"/>
            </a:xfrm>
            <a:custGeom>
              <a:avLst/>
              <a:gdLst/>
              <a:ahLst/>
              <a:cxnLst/>
              <a:rect l="l" t="t" r="r" b="b"/>
              <a:pathLst>
                <a:path w="1538" h="1334" extrusionOk="0">
                  <a:moveTo>
                    <a:pt x="212" y="1"/>
                  </a:moveTo>
                  <a:cubicBezTo>
                    <a:pt x="172" y="1"/>
                    <a:pt x="134" y="5"/>
                    <a:pt x="101" y="13"/>
                  </a:cubicBezTo>
                  <a:cubicBezTo>
                    <a:pt x="68" y="13"/>
                    <a:pt x="34" y="13"/>
                    <a:pt x="1" y="30"/>
                  </a:cubicBezTo>
                  <a:cubicBezTo>
                    <a:pt x="1" y="34"/>
                    <a:pt x="8" y="35"/>
                    <a:pt x="20" y="35"/>
                  </a:cubicBezTo>
                  <a:cubicBezTo>
                    <a:pt x="44" y="35"/>
                    <a:pt x="86" y="31"/>
                    <a:pt x="143" y="31"/>
                  </a:cubicBezTo>
                  <a:cubicBezTo>
                    <a:pt x="196" y="31"/>
                    <a:pt x="261" y="34"/>
                    <a:pt x="335" y="47"/>
                  </a:cubicBezTo>
                  <a:cubicBezTo>
                    <a:pt x="870" y="130"/>
                    <a:pt x="1304" y="498"/>
                    <a:pt x="1454" y="1016"/>
                  </a:cubicBezTo>
                  <a:cubicBezTo>
                    <a:pt x="1521" y="1200"/>
                    <a:pt x="1521" y="1333"/>
                    <a:pt x="1538" y="1333"/>
                  </a:cubicBezTo>
                  <a:cubicBezTo>
                    <a:pt x="1538" y="1300"/>
                    <a:pt x="1538" y="1267"/>
                    <a:pt x="1538" y="1233"/>
                  </a:cubicBezTo>
                  <a:cubicBezTo>
                    <a:pt x="1521" y="1150"/>
                    <a:pt x="1521" y="1083"/>
                    <a:pt x="1488" y="999"/>
                  </a:cubicBezTo>
                  <a:cubicBezTo>
                    <a:pt x="1354" y="464"/>
                    <a:pt x="886" y="63"/>
                    <a:pt x="335" y="13"/>
                  </a:cubicBezTo>
                  <a:cubicBezTo>
                    <a:pt x="293" y="5"/>
                    <a:pt x="251" y="1"/>
                    <a:pt x="2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1317966" y="4661375"/>
              <a:ext cx="41303" cy="2565"/>
            </a:xfrm>
            <a:custGeom>
              <a:avLst/>
              <a:gdLst/>
              <a:ahLst/>
              <a:cxnLst/>
              <a:rect l="l" t="t" r="r" b="b"/>
              <a:pathLst>
                <a:path w="1288" h="80" extrusionOk="0">
                  <a:moveTo>
                    <a:pt x="33" y="0"/>
                  </a:moveTo>
                  <a:cubicBezTo>
                    <a:pt x="12" y="0"/>
                    <a:pt x="1" y="2"/>
                    <a:pt x="1" y="5"/>
                  </a:cubicBezTo>
                  <a:cubicBezTo>
                    <a:pt x="244" y="54"/>
                    <a:pt x="499" y="80"/>
                    <a:pt x="752" y="80"/>
                  </a:cubicBezTo>
                  <a:cubicBezTo>
                    <a:pt x="933" y="80"/>
                    <a:pt x="1113" y="66"/>
                    <a:pt x="1288" y="38"/>
                  </a:cubicBezTo>
                  <a:cubicBezTo>
                    <a:pt x="1288" y="38"/>
                    <a:pt x="1003" y="38"/>
                    <a:pt x="653" y="22"/>
                  </a:cubicBezTo>
                  <a:cubicBezTo>
                    <a:pt x="359" y="22"/>
                    <a:pt x="118" y="0"/>
                    <a:pt x="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1290131" y="4660349"/>
              <a:ext cx="4297" cy="8177"/>
            </a:xfrm>
            <a:custGeom>
              <a:avLst/>
              <a:gdLst/>
              <a:ahLst/>
              <a:cxnLst/>
              <a:rect l="l" t="t" r="r" b="b"/>
              <a:pathLst>
                <a:path w="134" h="255" extrusionOk="0">
                  <a:moveTo>
                    <a:pt x="8" y="0"/>
                  </a:moveTo>
                  <a:cubicBezTo>
                    <a:pt x="5" y="0"/>
                    <a:pt x="2" y="1"/>
                    <a:pt x="0" y="4"/>
                  </a:cubicBezTo>
                  <a:cubicBezTo>
                    <a:pt x="0" y="4"/>
                    <a:pt x="34" y="54"/>
                    <a:pt x="50" y="121"/>
                  </a:cubicBezTo>
                  <a:cubicBezTo>
                    <a:pt x="84" y="187"/>
                    <a:pt x="100" y="254"/>
                    <a:pt x="117" y="254"/>
                  </a:cubicBezTo>
                  <a:cubicBezTo>
                    <a:pt x="134" y="254"/>
                    <a:pt x="134" y="187"/>
                    <a:pt x="100" y="104"/>
                  </a:cubicBezTo>
                  <a:cubicBezTo>
                    <a:pt x="71" y="46"/>
                    <a:pt x="30" y="0"/>
                    <a:pt x="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1279934" y="4646913"/>
              <a:ext cx="5932" cy="5676"/>
            </a:xfrm>
            <a:custGeom>
              <a:avLst/>
              <a:gdLst/>
              <a:ahLst/>
              <a:cxnLst/>
              <a:rect l="l" t="t" r="r" b="b"/>
              <a:pathLst>
                <a:path w="185" h="177" extrusionOk="0">
                  <a:moveTo>
                    <a:pt x="22" y="1"/>
                  </a:moveTo>
                  <a:cubicBezTo>
                    <a:pt x="19" y="1"/>
                    <a:pt x="17" y="2"/>
                    <a:pt x="17" y="5"/>
                  </a:cubicBezTo>
                  <a:cubicBezTo>
                    <a:pt x="1" y="5"/>
                    <a:pt x="34" y="55"/>
                    <a:pt x="67" y="105"/>
                  </a:cubicBezTo>
                  <a:cubicBezTo>
                    <a:pt x="109" y="146"/>
                    <a:pt x="150" y="176"/>
                    <a:pt x="163" y="176"/>
                  </a:cubicBezTo>
                  <a:cubicBezTo>
                    <a:pt x="166" y="176"/>
                    <a:pt x="168" y="175"/>
                    <a:pt x="168" y="172"/>
                  </a:cubicBezTo>
                  <a:cubicBezTo>
                    <a:pt x="184" y="172"/>
                    <a:pt x="151" y="122"/>
                    <a:pt x="118" y="72"/>
                  </a:cubicBezTo>
                  <a:cubicBezTo>
                    <a:pt x="76" y="30"/>
                    <a:pt x="35" y="1"/>
                    <a:pt x="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1265471" y="4639858"/>
              <a:ext cx="8594" cy="3624"/>
            </a:xfrm>
            <a:custGeom>
              <a:avLst/>
              <a:gdLst/>
              <a:ahLst/>
              <a:cxnLst/>
              <a:rect l="l" t="t" r="r" b="b"/>
              <a:pathLst>
                <a:path w="268" h="113" extrusionOk="0">
                  <a:moveTo>
                    <a:pt x="83" y="1"/>
                  </a:moveTo>
                  <a:cubicBezTo>
                    <a:pt x="34" y="1"/>
                    <a:pt x="1" y="13"/>
                    <a:pt x="1" y="24"/>
                  </a:cubicBezTo>
                  <a:cubicBezTo>
                    <a:pt x="1" y="41"/>
                    <a:pt x="67" y="41"/>
                    <a:pt x="134" y="58"/>
                  </a:cubicBezTo>
                  <a:cubicBezTo>
                    <a:pt x="175" y="85"/>
                    <a:pt x="216" y="112"/>
                    <a:pt x="239" y="112"/>
                  </a:cubicBezTo>
                  <a:cubicBezTo>
                    <a:pt x="244" y="112"/>
                    <a:pt x="248" y="111"/>
                    <a:pt x="251" y="108"/>
                  </a:cubicBezTo>
                  <a:cubicBezTo>
                    <a:pt x="268" y="108"/>
                    <a:pt x="218" y="41"/>
                    <a:pt x="151" y="8"/>
                  </a:cubicBezTo>
                  <a:cubicBezTo>
                    <a:pt x="126" y="3"/>
                    <a:pt x="103"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1254761" y="4637004"/>
              <a:ext cx="4842" cy="2437"/>
            </a:xfrm>
            <a:custGeom>
              <a:avLst/>
              <a:gdLst/>
              <a:ahLst/>
              <a:cxnLst/>
              <a:rect l="l" t="t" r="r" b="b"/>
              <a:pathLst>
                <a:path w="151" h="76" extrusionOk="0">
                  <a:moveTo>
                    <a:pt x="36" y="1"/>
                  </a:moveTo>
                  <a:cubicBezTo>
                    <a:pt x="21" y="1"/>
                    <a:pt x="9" y="5"/>
                    <a:pt x="0" y="13"/>
                  </a:cubicBezTo>
                  <a:cubicBezTo>
                    <a:pt x="0" y="30"/>
                    <a:pt x="17" y="47"/>
                    <a:pt x="67" y="63"/>
                  </a:cubicBezTo>
                  <a:cubicBezTo>
                    <a:pt x="84" y="72"/>
                    <a:pt x="101" y="76"/>
                    <a:pt x="113" y="76"/>
                  </a:cubicBezTo>
                  <a:cubicBezTo>
                    <a:pt x="126" y="76"/>
                    <a:pt x="134" y="72"/>
                    <a:pt x="134" y="63"/>
                  </a:cubicBezTo>
                  <a:cubicBezTo>
                    <a:pt x="151" y="47"/>
                    <a:pt x="117" y="30"/>
                    <a:pt x="84" y="13"/>
                  </a:cubicBezTo>
                  <a:cubicBezTo>
                    <a:pt x="67" y="5"/>
                    <a:pt x="50" y="1"/>
                    <a:pt x="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995431" y="2916422"/>
              <a:ext cx="495122" cy="1711923"/>
            </a:xfrm>
            <a:custGeom>
              <a:avLst/>
              <a:gdLst/>
              <a:ahLst/>
              <a:cxnLst/>
              <a:rect l="l" t="t" r="r" b="b"/>
              <a:pathLst>
                <a:path w="15440" h="53385" extrusionOk="0">
                  <a:moveTo>
                    <a:pt x="0" y="0"/>
                  </a:moveTo>
                  <a:lnTo>
                    <a:pt x="0" y="0"/>
                  </a:lnTo>
                  <a:cubicBezTo>
                    <a:pt x="0" y="1"/>
                    <a:pt x="6851" y="24244"/>
                    <a:pt x="6968" y="24696"/>
                  </a:cubicBezTo>
                  <a:cubicBezTo>
                    <a:pt x="7068" y="25147"/>
                    <a:pt x="1989" y="53267"/>
                    <a:pt x="1989" y="53267"/>
                  </a:cubicBezTo>
                  <a:lnTo>
                    <a:pt x="11162" y="53384"/>
                  </a:lnTo>
                  <a:cubicBezTo>
                    <a:pt x="11162" y="53384"/>
                    <a:pt x="14370" y="28889"/>
                    <a:pt x="14904" y="27703"/>
                  </a:cubicBezTo>
                  <a:cubicBezTo>
                    <a:pt x="15439" y="26517"/>
                    <a:pt x="11747" y="1972"/>
                    <a:pt x="11747" y="1972"/>
                  </a:cubicBez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0"/>
            <p:cNvSpPr/>
            <p:nvPr/>
          </p:nvSpPr>
          <p:spPr>
            <a:xfrm>
              <a:off x="891468" y="2896605"/>
              <a:ext cx="555153" cy="1746204"/>
            </a:xfrm>
            <a:custGeom>
              <a:avLst/>
              <a:gdLst/>
              <a:ahLst/>
              <a:cxnLst/>
              <a:rect l="l" t="t" r="r" b="b"/>
              <a:pathLst>
                <a:path w="17312" h="54454" extrusionOk="0">
                  <a:moveTo>
                    <a:pt x="1488" y="0"/>
                  </a:moveTo>
                  <a:lnTo>
                    <a:pt x="1120" y="869"/>
                  </a:lnTo>
                  <a:cubicBezTo>
                    <a:pt x="51" y="3425"/>
                    <a:pt x="1" y="6283"/>
                    <a:pt x="987" y="8856"/>
                  </a:cubicBezTo>
                  <a:lnTo>
                    <a:pt x="8155" y="27586"/>
                  </a:lnTo>
                  <a:cubicBezTo>
                    <a:pt x="8656" y="28923"/>
                    <a:pt x="8957" y="30309"/>
                    <a:pt x="9040" y="31730"/>
                  </a:cubicBezTo>
                  <a:lnTo>
                    <a:pt x="10160" y="53952"/>
                  </a:lnTo>
                  <a:lnTo>
                    <a:pt x="17311" y="54453"/>
                  </a:lnTo>
                  <a:cubicBezTo>
                    <a:pt x="17311" y="54453"/>
                    <a:pt x="16810" y="36291"/>
                    <a:pt x="16793" y="30593"/>
                  </a:cubicBezTo>
                  <a:cubicBezTo>
                    <a:pt x="16793" y="26299"/>
                    <a:pt x="13702" y="12665"/>
                    <a:pt x="11964" y="6099"/>
                  </a:cubicBezTo>
                  <a:lnTo>
                    <a:pt x="11948" y="3509"/>
                  </a:lnTo>
                  <a:lnTo>
                    <a:pt x="14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0"/>
            <p:cNvSpPr/>
            <p:nvPr/>
          </p:nvSpPr>
          <p:spPr>
            <a:xfrm>
              <a:off x="1052223" y="3526154"/>
              <a:ext cx="165051" cy="1100557"/>
            </a:xfrm>
            <a:custGeom>
              <a:avLst/>
              <a:gdLst/>
              <a:ahLst/>
              <a:cxnLst/>
              <a:rect l="l" t="t" r="r" b="b"/>
              <a:pathLst>
                <a:path w="5147" h="34320" extrusionOk="0">
                  <a:moveTo>
                    <a:pt x="1" y="1"/>
                  </a:moveTo>
                  <a:cubicBezTo>
                    <a:pt x="1" y="34"/>
                    <a:pt x="17" y="68"/>
                    <a:pt x="34" y="101"/>
                  </a:cubicBezTo>
                  <a:cubicBezTo>
                    <a:pt x="51" y="151"/>
                    <a:pt x="84" y="235"/>
                    <a:pt x="117" y="352"/>
                  </a:cubicBezTo>
                  <a:cubicBezTo>
                    <a:pt x="201" y="569"/>
                    <a:pt x="318" y="886"/>
                    <a:pt x="468" y="1304"/>
                  </a:cubicBezTo>
                  <a:lnTo>
                    <a:pt x="1805" y="4829"/>
                  </a:lnTo>
                  <a:cubicBezTo>
                    <a:pt x="2373" y="6300"/>
                    <a:pt x="3041" y="8071"/>
                    <a:pt x="3777" y="10026"/>
                  </a:cubicBezTo>
                  <a:cubicBezTo>
                    <a:pt x="3910" y="10544"/>
                    <a:pt x="4011" y="11078"/>
                    <a:pt x="4061" y="11596"/>
                  </a:cubicBezTo>
                  <a:cubicBezTo>
                    <a:pt x="4111" y="12148"/>
                    <a:pt x="4161" y="12699"/>
                    <a:pt x="4211" y="13267"/>
                  </a:cubicBezTo>
                  <a:cubicBezTo>
                    <a:pt x="4311" y="14403"/>
                    <a:pt x="4378" y="15590"/>
                    <a:pt x="4445" y="16793"/>
                  </a:cubicBezTo>
                  <a:cubicBezTo>
                    <a:pt x="4712" y="21638"/>
                    <a:pt x="4846" y="26016"/>
                    <a:pt x="4963" y="29190"/>
                  </a:cubicBezTo>
                  <a:cubicBezTo>
                    <a:pt x="5013" y="30778"/>
                    <a:pt x="5063" y="32048"/>
                    <a:pt x="5080" y="32950"/>
                  </a:cubicBezTo>
                  <a:cubicBezTo>
                    <a:pt x="5097" y="33384"/>
                    <a:pt x="5113" y="33735"/>
                    <a:pt x="5113" y="33969"/>
                  </a:cubicBezTo>
                  <a:cubicBezTo>
                    <a:pt x="5130" y="34086"/>
                    <a:pt x="5130" y="34170"/>
                    <a:pt x="5130" y="34236"/>
                  </a:cubicBezTo>
                  <a:cubicBezTo>
                    <a:pt x="5130" y="34270"/>
                    <a:pt x="5130" y="34303"/>
                    <a:pt x="5147" y="34320"/>
                  </a:cubicBezTo>
                  <a:cubicBezTo>
                    <a:pt x="5147" y="34303"/>
                    <a:pt x="5147" y="34270"/>
                    <a:pt x="5147" y="34236"/>
                  </a:cubicBezTo>
                  <a:cubicBezTo>
                    <a:pt x="5147" y="34170"/>
                    <a:pt x="5147" y="34086"/>
                    <a:pt x="5147" y="33969"/>
                  </a:cubicBezTo>
                  <a:cubicBezTo>
                    <a:pt x="5147" y="33735"/>
                    <a:pt x="5147" y="33384"/>
                    <a:pt x="5147" y="32950"/>
                  </a:cubicBezTo>
                  <a:cubicBezTo>
                    <a:pt x="5113" y="32048"/>
                    <a:pt x="5097" y="30778"/>
                    <a:pt x="5063" y="29190"/>
                  </a:cubicBezTo>
                  <a:cubicBezTo>
                    <a:pt x="4980" y="26016"/>
                    <a:pt x="4863" y="21638"/>
                    <a:pt x="4595" y="16793"/>
                  </a:cubicBezTo>
                  <a:cubicBezTo>
                    <a:pt x="4529" y="15573"/>
                    <a:pt x="4445" y="14403"/>
                    <a:pt x="4345" y="13267"/>
                  </a:cubicBezTo>
                  <a:cubicBezTo>
                    <a:pt x="4311" y="12699"/>
                    <a:pt x="4244" y="12131"/>
                    <a:pt x="4194" y="11580"/>
                  </a:cubicBezTo>
                  <a:cubicBezTo>
                    <a:pt x="4144" y="11045"/>
                    <a:pt x="4044" y="10510"/>
                    <a:pt x="3910" y="9992"/>
                  </a:cubicBezTo>
                  <a:cubicBezTo>
                    <a:pt x="3158" y="8037"/>
                    <a:pt x="2473" y="6266"/>
                    <a:pt x="1889" y="4779"/>
                  </a:cubicBezTo>
                  <a:cubicBezTo>
                    <a:pt x="1320" y="3309"/>
                    <a:pt x="853" y="2123"/>
                    <a:pt x="518" y="1287"/>
                  </a:cubicBezTo>
                  <a:cubicBezTo>
                    <a:pt x="368" y="870"/>
                    <a:pt x="234" y="552"/>
                    <a:pt x="151" y="335"/>
                  </a:cubicBezTo>
                  <a:cubicBezTo>
                    <a:pt x="101" y="235"/>
                    <a:pt x="67" y="151"/>
                    <a:pt x="51" y="84"/>
                  </a:cubicBezTo>
                  <a:cubicBezTo>
                    <a:pt x="34" y="51"/>
                    <a:pt x="17" y="34"/>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0"/>
            <p:cNvSpPr/>
            <p:nvPr/>
          </p:nvSpPr>
          <p:spPr>
            <a:xfrm>
              <a:off x="1293338" y="3038567"/>
              <a:ext cx="141482" cy="1008972"/>
            </a:xfrm>
            <a:custGeom>
              <a:avLst/>
              <a:gdLst/>
              <a:ahLst/>
              <a:cxnLst/>
              <a:rect l="l" t="t" r="r" b="b"/>
              <a:pathLst>
                <a:path w="4412" h="31464" extrusionOk="0">
                  <a:moveTo>
                    <a:pt x="0" y="1"/>
                  </a:moveTo>
                  <a:cubicBezTo>
                    <a:pt x="0" y="18"/>
                    <a:pt x="0" y="51"/>
                    <a:pt x="17" y="84"/>
                  </a:cubicBezTo>
                  <a:cubicBezTo>
                    <a:pt x="17" y="51"/>
                    <a:pt x="17" y="18"/>
                    <a:pt x="0" y="1"/>
                  </a:cubicBezTo>
                  <a:close/>
                  <a:moveTo>
                    <a:pt x="17" y="84"/>
                  </a:moveTo>
                  <a:cubicBezTo>
                    <a:pt x="17" y="135"/>
                    <a:pt x="34" y="218"/>
                    <a:pt x="50" y="318"/>
                  </a:cubicBezTo>
                  <a:cubicBezTo>
                    <a:pt x="84" y="536"/>
                    <a:pt x="134" y="836"/>
                    <a:pt x="201" y="1237"/>
                  </a:cubicBezTo>
                  <a:cubicBezTo>
                    <a:pt x="351" y="2039"/>
                    <a:pt x="552" y="3192"/>
                    <a:pt x="802" y="4596"/>
                  </a:cubicBezTo>
                  <a:cubicBezTo>
                    <a:pt x="1320" y="7436"/>
                    <a:pt x="2039" y="11363"/>
                    <a:pt x="2824" y="15674"/>
                  </a:cubicBezTo>
                  <a:cubicBezTo>
                    <a:pt x="3225" y="17846"/>
                    <a:pt x="3609" y="19901"/>
                    <a:pt x="3960" y="21772"/>
                  </a:cubicBezTo>
                  <a:cubicBezTo>
                    <a:pt x="4044" y="22240"/>
                    <a:pt x="4127" y="22708"/>
                    <a:pt x="4211" y="23142"/>
                  </a:cubicBezTo>
                  <a:cubicBezTo>
                    <a:pt x="4261" y="23577"/>
                    <a:pt x="4294" y="24011"/>
                    <a:pt x="4278" y="24445"/>
                  </a:cubicBezTo>
                  <a:cubicBezTo>
                    <a:pt x="4278" y="25298"/>
                    <a:pt x="4278" y="26083"/>
                    <a:pt x="4278" y="26801"/>
                  </a:cubicBezTo>
                  <a:cubicBezTo>
                    <a:pt x="4294" y="28238"/>
                    <a:pt x="4294" y="29408"/>
                    <a:pt x="4311" y="30227"/>
                  </a:cubicBezTo>
                  <a:cubicBezTo>
                    <a:pt x="4311" y="30611"/>
                    <a:pt x="4311" y="30928"/>
                    <a:pt x="4328" y="31146"/>
                  </a:cubicBezTo>
                  <a:cubicBezTo>
                    <a:pt x="4328" y="31246"/>
                    <a:pt x="4328" y="31329"/>
                    <a:pt x="4328" y="31396"/>
                  </a:cubicBezTo>
                  <a:cubicBezTo>
                    <a:pt x="4328" y="31413"/>
                    <a:pt x="4328" y="31446"/>
                    <a:pt x="4328" y="31463"/>
                  </a:cubicBezTo>
                  <a:cubicBezTo>
                    <a:pt x="4345" y="31446"/>
                    <a:pt x="4345" y="31413"/>
                    <a:pt x="4345" y="31396"/>
                  </a:cubicBezTo>
                  <a:cubicBezTo>
                    <a:pt x="4345" y="31329"/>
                    <a:pt x="4345" y="31246"/>
                    <a:pt x="4345" y="31146"/>
                  </a:cubicBezTo>
                  <a:cubicBezTo>
                    <a:pt x="4345" y="30928"/>
                    <a:pt x="4361" y="30611"/>
                    <a:pt x="4361" y="30210"/>
                  </a:cubicBezTo>
                  <a:cubicBezTo>
                    <a:pt x="4361" y="29408"/>
                    <a:pt x="4378" y="28238"/>
                    <a:pt x="4378" y="26801"/>
                  </a:cubicBezTo>
                  <a:cubicBezTo>
                    <a:pt x="4395" y="26083"/>
                    <a:pt x="4395" y="25298"/>
                    <a:pt x="4395" y="24445"/>
                  </a:cubicBezTo>
                  <a:cubicBezTo>
                    <a:pt x="4411" y="24011"/>
                    <a:pt x="4395" y="23560"/>
                    <a:pt x="4345" y="23126"/>
                  </a:cubicBezTo>
                  <a:cubicBezTo>
                    <a:pt x="4261" y="22674"/>
                    <a:pt x="4178" y="22223"/>
                    <a:pt x="4094" y="21755"/>
                  </a:cubicBezTo>
                  <a:cubicBezTo>
                    <a:pt x="3743" y="19884"/>
                    <a:pt x="3359" y="17812"/>
                    <a:pt x="2974" y="15657"/>
                  </a:cubicBezTo>
                  <a:cubicBezTo>
                    <a:pt x="2156" y="11329"/>
                    <a:pt x="1437" y="7420"/>
                    <a:pt x="903" y="4579"/>
                  </a:cubicBezTo>
                  <a:cubicBezTo>
                    <a:pt x="635" y="3176"/>
                    <a:pt x="418" y="2023"/>
                    <a:pt x="251" y="1221"/>
                  </a:cubicBezTo>
                  <a:cubicBezTo>
                    <a:pt x="184" y="836"/>
                    <a:pt x="117" y="536"/>
                    <a:pt x="67" y="318"/>
                  </a:cubicBezTo>
                  <a:cubicBezTo>
                    <a:pt x="50" y="218"/>
                    <a:pt x="34" y="135"/>
                    <a:pt x="17" y="8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0"/>
            <p:cNvSpPr/>
            <p:nvPr/>
          </p:nvSpPr>
          <p:spPr>
            <a:xfrm>
              <a:off x="1307801" y="2985015"/>
              <a:ext cx="20940" cy="98062"/>
            </a:xfrm>
            <a:custGeom>
              <a:avLst/>
              <a:gdLst/>
              <a:ahLst/>
              <a:cxnLst/>
              <a:rect l="l" t="t" r="r" b="b"/>
              <a:pathLst>
                <a:path w="653" h="3058" extrusionOk="0">
                  <a:moveTo>
                    <a:pt x="201" y="0"/>
                  </a:moveTo>
                  <a:lnTo>
                    <a:pt x="201" y="0"/>
                  </a:lnTo>
                  <a:cubicBezTo>
                    <a:pt x="151" y="17"/>
                    <a:pt x="468" y="668"/>
                    <a:pt x="418" y="1537"/>
                  </a:cubicBezTo>
                  <a:cubicBezTo>
                    <a:pt x="385" y="2423"/>
                    <a:pt x="1" y="3041"/>
                    <a:pt x="34" y="3058"/>
                  </a:cubicBezTo>
                  <a:cubicBezTo>
                    <a:pt x="151" y="2941"/>
                    <a:pt x="234" y="2807"/>
                    <a:pt x="285" y="2657"/>
                  </a:cubicBezTo>
                  <a:cubicBezTo>
                    <a:pt x="602" y="1955"/>
                    <a:pt x="652" y="1153"/>
                    <a:pt x="418" y="418"/>
                  </a:cubicBezTo>
                  <a:cubicBezTo>
                    <a:pt x="368" y="267"/>
                    <a:pt x="301" y="117"/>
                    <a:pt x="2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988985" y="2966255"/>
              <a:ext cx="139365" cy="74589"/>
            </a:xfrm>
            <a:custGeom>
              <a:avLst/>
              <a:gdLst/>
              <a:ahLst/>
              <a:cxnLst/>
              <a:rect l="l" t="t" r="r" b="b"/>
              <a:pathLst>
                <a:path w="4346" h="2326" extrusionOk="0">
                  <a:moveTo>
                    <a:pt x="4328" y="0"/>
                  </a:moveTo>
                  <a:cubicBezTo>
                    <a:pt x="4278" y="284"/>
                    <a:pt x="4195" y="568"/>
                    <a:pt x="4095" y="836"/>
                  </a:cubicBezTo>
                  <a:cubicBezTo>
                    <a:pt x="3710" y="1701"/>
                    <a:pt x="2867" y="2191"/>
                    <a:pt x="2008" y="2191"/>
                  </a:cubicBezTo>
                  <a:cubicBezTo>
                    <a:pt x="1524" y="2191"/>
                    <a:pt x="1035" y="2036"/>
                    <a:pt x="619" y="1705"/>
                  </a:cubicBezTo>
                  <a:cubicBezTo>
                    <a:pt x="385" y="1521"/>
                    <a:pt x="185" y="1304"/>
                    <a:pt x="1" y="1086"/>
                  </a:cubicBezTo>
                  <a:lnTo>
                    <a:pt x="1" y="1086"/>
                  </a:lnTo>
                  <a:cubicBezTo>
                    <a:pt x="34" y="1153"/>
                    <a:pt x="68" y="1237"/>
                    <a:pt x="118" y="1304"/>
                  </a:cubicBezTo>
                  <a:cubicBezTo>
                    <a:pt x="235" y="1471"/>
                    <a:pt x="385" y="1638"/>
                    <a:pt x="552" y="1771"/>
                  </a:cubicBezTo>
                  <a:cubicBezTo>
                    <a:pt x="803" y="1989"/>
                    <a:pt x="1104" y="2139"/>
                    <a:pt x="1404" y="2223"/>
                  </a:cubicBezTo>
                  <a:cubicBezTo>
                    <a:pt x="1621" y="2292"/>
                    <a:pt x="1844" y="2325"/>
                    <a:pt x="2066" y="2325"/>
                  </a:cubicBezTo>
                  <a:cubicBezTo>
                    <a:pt x="2648" y="2325"/>
                    <a:pt x="3220" y="2095"/>
                    <a:pt x="3643" y="1671"/>
                  </a:cubicBezTo>
                  <a:cubicBezTo>
                    <a:pt x="3877" y="1437"/>
                    <a:pt x="4061" y="1170"/>
                    <a:pt x="4178" y="869"/>
                  </a:cubicBezTo>
                  <a:cubicBezTo>
                    <a:pt x="4262" y="669"/>
                    <a:pt x="4328" y="451"/>
                    <a:pt x="4345" y="234"/>
                  </a:cubicBezTo>
                  <a:cubicBezTo>
                    <a:pt x="4345" y="151"/>
                    <a:pt x="4345" y="84"/>
                    <a:pt x="43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0"/>
            <p:cNvSpPr/>
            <p:nvPr/>
          </p:nvSpPr>
          <p:spPr>
            <a:xfrm>
              <a:off x="1889697" y="2467477"/>
              <a:ext cx="199877" cy="231784"/>
            </a:xfrm>
            <a:custGeom>
              <a:avLst/>
              <a:gdLst/>
              <a:ahLst/>
              <a:cxnLst/>
              <a:rect l="l" t="t" r="r" b="b"/>
              <a:pathLst>
                <a:path w="6233" h="7228" extrusionOk="0">
                  <a:moveTo>
                    <a:pt x="4049" y="1"/>
                  </a:moveTo>
                  <a:cubicBezTo>
                    <a:pt x="3897" y="1"/>
                    <a:pt x="3735" y="88"/>
                    <a:pt x="3659" y="266"/>
                  </a:cubicBezTo>
                  <a:cubicBezTo>
                    <a:pt x="3475" y="634"/>
                    <a:pt x="3241" y="968"/>
                    <a:pt x="2957" y="1268"/>
                  </a:cubicBezTo>
                  <a:cubicBezTo>
                    <a:pt x="2757" y="1519"/>
                    <a:pt x="2490" y="1720"/>
                    <a:pt x="2206" y="1887"/>
                  </a:cubicBezTo>
                  <a:cubicBezTo>
                    <a:pt x="1871" y="2071"/>
                    <a:pt x="1587" y="2221"/>
                    <a:pt x="1337" y="2338"/>
                  </a:cubicBezTo>
                  <a:lnTo>
                    <a:pt x="0" y="3157"/>
                  </a:lnTo>
                  <a:lnTo>
                    <a:pt x="251" y="6816"/>
                  </a:lnTo>
                  <a:lnTo>
                    <a:pt x="1504" y="7066"/>
                  </a:lnTo>
                  <a:cubicBezTo>
                    <a:pt x="2209" y="7147"/>
                    <a:pt x="2720" y="7228"/>
                    <a:pt x="3099" y="7228"/>
                  </a:cubicBezTo>
                  <a:cubicBezTo>
                    <a:pt x="3348" y="7228"/>
                    <a:pt x="3540" y="7193"/>
                    <a:pt x="3693" y="7100"/>
                  </a:cubicBezTo>
                  <a:cubicBezTo>
                    <a:pt x="4194" y="6782"/>
                    <a:pt x="3709" y="6264"/>
                    <a:pt x="3709" y="6264"/>
                  </a:cubicBezTo>
                  <a:cubicBezTo>
                    <a:pt x="3709" y="6264"/>
                    <a:pt x="4578" y="6147"/>
                    <a:pt x="4612" y="5646"/>
                  </a:cubicBezTo>
                  <a:cubicBezTo>
                    <a:pt x="4612" y="5412"/>
                    <a:pt x="4461" y="5228"/>
                    <a:pt x="4261" y="5162"/>
                  </a:cubicBezTo>
                  <a:cubicBezTo>
                    <a:pt x="4261" y="5162"/>
                    <a:pt x="5046" y="5045"/>
                    <a:pt x="5247" y="4761"/>
                  </a:cubicBezTo>
                  <a:cubicBezTo>
                    <a:pt x="5531" y="4393"/>
                    <a:pt x="5079" y="4076"/>
                    <a:pt x="5079" y="4076"/>
                  </a:cubicBezTo>
                  <a:cubicBezTo>
                    <a:pt x="6199" y="3675"/>
                    <a:pt x="6232" y="3056"/>
                    <a:pt x="6015" y="2939"/>
                  </a:cubicBezTo>
                  <a:cubicBezTo>
                    <a:pt x="5969" y="2918"/>
                    <a:pt x="5894" y="2909"/>
                    <a:pt x="5805" y="2909"/>
                  </a:cubicBezTo>
                  <a:cubicBezTo>
                    <a:pt x="5478" y="2909"/>
                    <a:pt x="4962" y="3023"/>
                    <a:pt x="4962" y="3023"/>
                  </a:cubicBezTo>
                  <a:cubicBezTo>
                    <a:pt x="4734" y="3034"/>
                    <a:pt x="4380" y="3059"/>
                    <a:pt x="4036" y="3059"/>
                  </a:cubicBezTo>
                  <a:cubicBezTo>
                    <a:pt x="3323" y="3059"/>
                    <a:pt x="2656" y="2951"/>
                    <a:pt x="3241" y="2388"/>
                  </a:cubicBezTo>
                  <a:cubicBezTo>
                    <a:pt x="4110" y="1553"/>
                    <a:pt x="4461" y="583"/>
                    <a:pt x="4378" y="249"/>
                  </a:cubicBezTo>
                  <a:cubicBezTo>
                    <a:pt x="4336" y="84"/>
                    <a:pt x="4197" y="1"/>
                    <a:pt x="40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0"/>
            <p:cNvSpPr/>
            <p:nvPr/>
          </p:nvSpPr>
          <p:spPr>
            <a:xfrm>
              <a:off x="1977562" y="2569227"/>
              <a:ext cx="75038" cy="45247"/>
            </a:xfrm>
            <a:custGeom>
              <a:avLst/>
              <a:gdLst/>
              <a:ahLst/>
              <a:cxnLst/>
              <a:rect l="l" t="t" r="r" b="b"/>
              <a:pathLst>
                <a:path w="2340" h="1411" extrusionOk="0">
                  <a:moveTo>
                    <a:pt x="2005" y="0"/>
                  </a:moveTo>
                  <a:cubicBezTo>
                    <a:pt x="1788" y="50"/>
                    <a:pt x="1571" y="117"/>
                    <a:pt x="1354" y="217"/>
                  </a:cubicBezTo>
                  <a:lnTo>
                    <a:pt x="669" y="485"/>
                  </a:lnTo>
                  <a:cubicBezTo>
                    <a:pt x="518" y="535"/>
                    <a:pt x="385" y="602"/>
                    <a:pt x="251" y="685"/>
                  </a:cubicBezTo>
                  <a:cubicBezTo>
                    <a:pt x="84" y="786"/>
                    <a:pt x="0" y="986"/>
                    <a:pt x="50" y="1170"/>
                  </a:cubicBezTo>
                  <a:cubicBezTo>
                    <a:pt x="100" y="1270"/>
                    <a:pt x="184" y="1354"/>
                    <a:pt x="284" y="1370"/>
                  </a:cubicBezTo>
                  <a:cubicBezTo>
                    <a:pt x="345" y="1395"/>
                    <a:pt x="407" y="1410"/>
                    <a:pt x="468" y="1410"/>
                  </a:cubicBezTo>
                  <a:cubicBezTo>
                    <a:pt x="490" y="1410"/>
                    <a:pt x="513" y="1408"/>
                    <a:pt x="535" y="1404"/>
                  </a:cubicBezTo>
                  <a:cubicBezTo>
                    <a:pt x="685" y="1404"/>
                    <a:pt x="836" y="1387"/>
                    <a:pt x="986" y="1354"/>
                  </a:cubicBezTo>
                  <a:cubicBezTo>
                    <a:pt x="1220" y="1304"/>
                    <a:pt x="1471" y="1237"/>
                    <a:pt x="1704" y="1170"/>
                  </a:cubicBezTo>
                  <a:cubicBezTo>
                    <a:pt x="1922" y="1103"/>
                    <a:pt x="2139" y="1019"/>
                    <a:pt x="2339" y="903"/>
                  </a:cubicBezTo>
                  <a:lnTo>
                    <a:pt x="2339" y="903"/>
                  </a:lnTo>
                  <a:cubicBezTo>
                    <a:pt x="2122" y="936"/>
                    <a:pt x="1888" y="986"/>
                    <a:pt x="1671" y="1053"/>
                  </a:cubicBezTo>
                  <a:cubicBezTo>
                    <a:pt x="1471" y="1103"/>
                    <a:pt x="1220" y="1170"/>
                    <a:pt x="953" y="1203"/>
                  </a:cubicBezTo>
                  <a:cubicBezTo>
                    <a:pt x="819" y="1237"/>
                    <a:pt x="669" y="1253"/>
                    <a:pt x="535" y="1253"/>
                  </a:cubicBezTo>
                  <a:cubicBezTo>
                    <a:pt x="385" y="1253"/>
                    <a:pt x="234" y="1220"/>
                    <a:pt x="201" y="1120"/>
                  </a:cubicBezTo>
                  <a:cubicBezTo>
                    <a:pt x="184" y="1003"/>
                    <a:pt x="234" y="869"/>
                    <a:pt x="351" y="802"/>
                  </a:cubicBezTo>
                  <a:cubicBezTo>
                    <a:pt x="468" y="735"/>
                    <a:pt x="585" y="669"/>
                    <a:pt x="719" y="618"/>
                  </a:cubicBezTo>
                  <a:lnTo>
                    <a:pt x="1404" y="318"/>
                  </a:lnTo>
                  <a:cubicBezTo>
                    <a:pt x="1621" y="234"/>
                    <a:pt x="1821" y="134"/>
                    <a:pt x="200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0"/>
            <p:cNvSpPr/>
            <p:nvPr/>
          </p:nvSpPr>
          <p:spPr>
            <a:xfrm>
              <a:off x="1970604" y="2610466"/>
              <a:ext cx="61089" cy="34344"/>
            </a:xfrm>
            <a:custGeom>
              <a:avLst/>
              <a:gdLst/>
              <a:ahLst/>
              <a:cxnLst/>
              <a:rect l="l" t="t" r="r" b="b"/>
              <a:pathLst>
                <a:path w="1905" h="1071" extrusionOk="0">
                  <a:moveTo>
                    <a:pt x="1303" y="1"/>
                  </a:moveTo>
                  <a:cubicBezTo>
                    <a:pt x="1119" y="1"/>
                    <a:pt x="952" y="51"/>
                    <a:pt x="802" y="118"/>
                  </a:cubicBezTo>
                  <a:cubicBezTo>
                    <a:pt x="618" y="185"/>
                    <a:pt x="451" y="268"/>
                    <a:pt x="301" y="385"/>
                  </a:cubicBezTo>
                  <a:cubicBezTo>
                    <a:pt x="201" y="435"/>
                    <a:pt x="100" y="519"/>
                    <a:pt x="50" y="636"/>
                  </a:cubicBezTo>
                  <a:cubicBezTo>
                    <a:pt x="17" y="703"/>
                    <a:pt x="0" y="769"/>
                    <a:pt x="17" y="853"/>
                  </a:cubicBezTo>
                  <a:cubicBezTo>
                    <a:pt x="50" y="937"/>
                    <a:pt x="100" y="987"/>
                    <a:pt x="184" y="1020"/>
                  </a:cubicBezTo>
                  <a:cubicBezTo>
                    <a:pt x="259" y="1052"/>
                    <a:pt x="342" y="1071"/>
                    <a:pt x="427" y="1071"/>
                  </a:cubicBezTo>
                  <a:cubicBezTo>
                    <a:pt x="473" y="1071"/>
                    <a:pt x="521" y="1065"/>
                    <a:pt x="568" y="1053"/>
                  </a:cubicBezTo>
                  <a:lnTo>
                    <a:pt x="886" y="987"/>
                  </a:lnTo>
                  <a:lnTo>
                    <a:pt x="1420" y="853"/>
                  </a:lnTo>
                  <a:cubicBezTo>
                    <a:pt x="1587" y="820"/>
                    <a:pt x="1754" y="769"/>
                    <a:pt x="1905" y="686"/>
                  </a:cubicBezTo>
                  <a:cubicBezTo>
                    <a:pt x="1738" y="686"/>
                    <a:pt x="1571" y="703"/>
                    <a:pt x="1404" y="736"/>
                  </a:cubicBezTo>
                  <a:lnTo>
                    <a:pt x="852" y="836"/>
                  </a:lnTo>
                  <a:cubicBezTo>
                    <a:pt x="720" y="860"/>
                    <a:pt x="545" y="919"/>
                    <a:pt x="401" y="919"/>
                  </a:cubicBezTo>
                  <a:cubicBezTo>
                    <a:pt x="344" y="919"/>
                    <a:pt x="293" y="910"/>
                    <a:pt x="251" y="886"/>
                  </a:cubicBezTo>
                  <a:cubicBezTo>
                    <a:pt x="167" y="853"/>
                    <a:pt x="150" y="769"/>
                    <a:pt x="184" y="703"/>
                  </a:cubicBezTo>
                  <a:cubicBezTo>
                    <a:pt x="234" y="619"/>
                    <a:pt x="301" y="552"/>
                    <a:pt x="384" y="502"/>
                  </a:cubicBezTo>
                  <a:cubicBezTo>
                    <a:pt x="535" y="402"/>
                    <a:pt x="685" y="302"/>
                    <a:pt x="852" y="218"/>
                  </a:cubicBezTo>
                  <a:cubicBezTo>
                    <a:pt x="1003" y="168"/>
                    <a:pt x="1153" y="84"/>
                    <a:pt x="130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0"/>
            <p:cNvSpPr/>
            <p:nvPr/>
          </p:nvSpPr>
          <p:spPr>
            <a:xfrm>
              <a:off x="1960951" y="2632978"/>
              <a:ext cx="63237" cy="38834"/>
            </a:xfrm>
            <a:custGeom>
              <a:avLst/>
              <a:gdLst/>
              <a:ahLst/>
              <a:cxnLst/>
              <a:rect l="l" t="t" r="r" b="b"/>
              <a:pathLst>
                <a:path w="1972" h="1211" extrusionOk="0">
                  <a:moveTo>
                    <a:pt x="1972" y="1"/>
                  </a:moveTo>
                  <a:cubicBezTo>
                    <a:pt x="1788" y="1"/>
                    <a:pt x="1604" y="34"/>
                    <a:pt x="1420" y="84"/>
                  </a:cubicBezTo>
                  <a:cubicBezTo>
                    <a:pt x="1253" y="134"/>
                    <a:pt x="1053" y="184"/>
                    <a:pt x="819" y="251"/>
                  </a:cubicBezTo>
                  <a:cubicBezTo>
                    <a:pt x="719" y="301"/>
                    <a:pt x="602" y="335"/>
                    <a:pt x="485" y="385"/>
                  </a:cubicBezTo>
                  <a:cubicBezTo>
                    <a:pt x="351" y="418"/>
                    <a:pt x="217" y="485"/>
                    <a:pt x="117" y="569"/>
                  </a:cubicBezTo>
                  <a:cubicBezTo>
                    <a:pt x="50" y="636"/>
                    <a:pt x="17" y="719"/>
                    <a:pt x="0" y="803"/>
                  </a:cubicBezTo>
                  <a:cubicBezTo>
                    <a:pt x="0" y="886"/>
                    <a:pt x="34" y="970"/>
                    <a:pt x="84" y="1020"/>
                  </a:cubicBezTo>
                  <a:cubicBezTo>
                    <a:pt x="184" y="1137"/>
                    <a:pt x="318" y="1187"/>
                    <a:pt x="451" y="1204"/>
                  </a:cubicBezTo>
                  <a:cubicBezTo>
                    <a:pt x="510" y="1208"/>
                    <a:pt x="568" y="1210"/>
                    <a:pt x="626" y="1210"/>
                  </a:cubicBezTo>
                  <a:cubicBezTo>
                    <a:pt x="784" y="1210"/>
                    <a:pt x="940" y="1195"/>
                    <a:pt x="1086" y="1170"/>
                  </a:cubicBezTo>
                  <a:cubicBezTo>
                    <a:pt x="1270" y="1153"/>
                    <a:pt x="1454" y="1070"/>
                    <a:pt x="1621" y="970"/>
                  </a:cubicBezTo>
                  <a:cubicBezTo>
                    <a:pt x="1621" y="964"/>
                    <a:pt x="1615" y="962"/>
                    <a:pt x="1604" y="962"/>
                  </a:cubicBezTo>
                  <a:cubicBezTo>
                    <a:pt x="1548" y="962"/>
                    <a:pt x="1350" y="1025"/>
                    <a:pt x="1070" y="1053"/>
                  </a:cubicBezTo>
                  <a:cubicBezTo>
                    <a:pt x="969" y="1070"/>
                    <a:pt x="869" y="1078"/>
                    <a:pt x="771" y="1078"/>
                  </a:cubicBezTo>
                  <a:cubicBezTo>
                    <a:pt x="673" y="1078"/>
                    <a:pt x="577" y="1070"/>
                    <a:pt x="485" y="1053"/>
                  </a:cubicBezTo>
                  <a:cubicBezTo>
                    <a:pt x="368" y="1053"/>
                    <a:pt x="284" y="1003"/>
                    <a:pt x="217" y="936"/>
                  </a:cubicBezTo>
                  <a:cubicBezTo>
                    <a:pt x="151" y="853"/>
                    <a:pt x="151" y="752"/>
                    <a:pt x="217" y="686"/>
                  </a:cubicBezTo>
                  <a:cubicBezTo>
                    <a:pt x="318" y="619"/>
                    <a:pt x="418" y="552"/>
                    <a:pt x="535" y="519"/>
                  </a:cubicBezTo>
                  <a:lnTo>
                    <a:pt x="869" y="402"/>
                  </a:lnTo>
                  <a:cubicBezTo>
                    <a:pt x="1086" y="318"/>
                    <a:pt x="1287" y="251"/>
                    <a:pt x="1454" y="201"/>
                  </a:cubicBezTo>
                  <a:cubicBezTo>
                    <a:pt x="1638" y="151"/>
                    <a:pt x="1805" y="84"/>
                    <a:pt x="1972"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1956109" y="2665398"/>
              <a:ext cx="51468" cy="32260"/>
            </a:xfrm>
            <a:custGeom>
              <a:avLst/>
              <a:gdLst/>
              <a:ahLst/>
              <a:cxnLst/>
              <a:rect l="l" t="t" r="r" b="b"/>
              <a:pathLst>
                <a:path w="1605" h="1006" extrusionOk="0">
                  <a:moveTo>
                    <a:pt x="1546" y="1"/>
                  </a:moveTo>
                  <a:cubicBezTo>
                    <a:pt x="1420" y="1"/>
                    <a:pt x="1027" y="72"/>
                    <a:pt x="552" y="226"/>
                  </a:cubicBezTo>
                  <a:cubicBezTo>
                    <a:pt x="402" y="259"/>
                    <a:pt x="268" y="326"/>
                    <a:pt x="168" y="427"/>
                  </a:cubicBezTo>
                  <a:cubicBezTo>
                    <a:pt x="68" y="510"/>
                    <a:pt x="1" y="644"/>
                    <a:pt x="18" y="761"/>
                  </a:cubicBezTo>
                  <a:cubicBezTo>
                    <a:pt x="18" y="861"/>
                    <a:pt x="68" y="944"/>
                    <a:pt x="151" y="978"/>
                  </a:cubicBezTo>
                  <a:cubicBezTo>
                    <a:pt x="190" y="997"/>
                    <a:pt x="218" y="1006"/>
                    <a:pt x="234" y="1006"/>
                  </a:cubicBezTo>
                  <a:cubicBezTo>
                    <a:pt x="246" y="1006"/>
                    <a:pt x="252" y="1002"/>
                    <a:pt x="252" y="995"/>
                  </a:cubicBezTo>
                  <a:cubicBezTo>
                    <a:pt x="252" y="978"/>
                    <a:pt x="118" y="928"/>
                    <a:pt x="118" y="761"/>
                  </a:cubicBezTo>
                  <a:cubicBezTo>
                    <a:pt x="135" y="677"/>
                    <a:pt x="185" y="577"/>
                    <a:pt x="252" y="527"/>
                  </a:cubicBezTo>
                  <a:cubicBezTo>
                    <a:pt x="368" y="443"/>
                    <a:pt x="485" y="393"/>
                    <a:pt x="602" y="360"/>
                  </a:cubicBezTo>
                  <a:cubicBezTo>
                    <a:pt x="1154" y="193"/>
                    <a:pt x="1605" y="59"/>
                    <a:pt x="1588" y="9"/>
                  </a:cubicBezTo>
                  <a:cubicBezTo>
                    <a:pt x="1585" y="3"/>
                    <a:pt x="1571" y="1"/>
                    <a:pt x="154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1191524" y="2320063"/>
              <a:ext cx="748552" cy="477998"/>
            </a:xfrm>
            <a:custGeom>
              <a:avLst/>
              <a:gdLst/>
              <a:ahLst/>
              <a:cxnLst/>
              <a:rect l="l" t="t" r="r" b="b"/>
              <a:pathLst>
                <a:path w="23343" h="14906" extrusionOk="0">
                  <a:moveTo>
                    <a:pt x="6985" y="1"/>
                  </a:moveTo>
                  <a:lnTo>
                    <a:pt x="1" y="1337"/>
                  </a:lnTo>
                  <a:cubicBezTo>
                    <a:pt x="352" y="3610"/>
                    <a:pt x="2056" y="7536"/>
                    <a:pt x="3543" y="10962"/>
                  </a:cubicBezTo>
                  <a:cubicBezTo>
                    <a:pt x="5030" y="14370"/>
                    <a:pt x="6250" y="14855"/>
                    <a:pt x="10477" y="14905"/>
                  </a:cubicBezTo>
                  <a:cubicBezTo>
                    <a:pt x="10514" y="14905"/>
                    <a:pt x="10552" y="14905"/>
                    <a:pt x="10589" y="14905"/>
                  </a:cubicBezTo>
                  <a:cubicBezTo>
                    <a:pt x="15142" y="14905"/>
                    <a:pt x="23343" y="11931"/>
                    <a:pt x="23343" y="11931"/>
                  </a:cubicBezTo>
                  <a:lnTo>
                    <a:pt x="21755" y="6484"/>
                  </a:lnTo>
                  <a:cubicBezTo>
                    <a:pt x="21755" y="6484"/>
                    <a:pt x="12730" y="8321"/>
                    <a:pt x="10787" y="8321"/>
                  </a:cubicBezTo>
                  <a:cubicBezTo>
                    <a:pt x="10642" y="8321"/>
                    <a:pt x="10536" y="8310"/>
                    <a:pt x="10477" y="8288"/>
                  </a:cubicBezTo>
                  <a:cubicBezTo>
                    <a:pt x="9625" y="7971"/>
                    <a:pt x="8856" y="5331"/>
                    <a:pt x="8171" y="3526"/>
                  </a:cubicBezTo>
                  <a:cubicBezTo>
                    <a:pt x="8104" y="3343"/>
                    <a:pt x="6985" y="1"/>
                    <a:pt x="69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0"/>
            <p:cNvSpPr/>
            <p:nvPr/>
          </p:nvSpPr>
          <p:spPr>
            <a:xfrm>
              <a:off x="1246712" y="2533857"/>
              <a:ext cx="693909" cy="272766"/>
            </a:xfrm>
            <a:custGeom>
              <a:avLst/>
              <a:gdLst/>
              <a:ahLst/>
              <a:cxnLst/>
              <a:rect l="l" t="t" r="r" b="b"/>
              <a:pathLst>
                <a:path w="21639" h="8506" extrusionOk="0">
                  <a:moveTo>
                    <a:pt x="1" y="1"/>
                  </a:moveTo>
                  <a:lnTo>
                    <a:pt x="1" y="1"/>
                  </a:lnTo>
                  <a:cubicBezTo>
                    <a:pt x="34" y="84"/>
                    <a:pt x="68" y="168"/>
                    <a:pt x="101" y="251"/>
                  </a:cubicBezTo>
                  <a:cubicBezTo>
                    <a:pt x="168" y="402"/>
                    <a:pt x="251" y="652"/>
                    <a:pt x="385" y="953"/>
                  </a:cubicBezTo>
                  <a:cubicBezTo>
                    <a:pt x="652" y="1571"/>
                    <a:pt x="1037" y="2457"/>
                    <a:pt x="1605" y="3509"/>
                  </a:cubicBezTo>
                  <a:cubicBezTo>
                    <a:pt x="2173" y="4562"/>
                    <a:pt x="2925" y="5798"/>
                    <a:pt x="4094" y="6884"/>
                  </a:cubicBezTo>
                  <a:cubicBezTo>
                    <a:pt x="4713" y="7453"/>
                    <a:pt x="5431" y="7904"/>
                    <a:pt x="6216" y="8188"/>
                  </a:cubicBezTo>
                  <a:cubicBezTo>
                    <a:pt x="6634" y="8321"/>
                    <a:pt x="7068" y="8422"/>
                    <a:pt x="7503" y="8455"/>
                  </a:cubicBezTo>
                  <a:cubicBezTo>
                    <a:pt x="7794" y="8487"/>
                    <a:pt x="8092" y="8506"/>
                    <a:pt x="8389" y="8506"/>
                  </a:cubicBezTo>
                  <a:cubicBezTo>
                    <a:pt x="8551" y="8506"/>
                    <a:pt x="8713" y="8500"/>
                    <a:pt x="8873" y="8488"/>
                  </a:cubicBezTo>
                  <a:cubicBezTo>
                    <a:pt x="10694" y="8405"/>
                    <a:pt x="12398" y="7987"/>
                    <a:pt x="13936" y="7603"/>
                  </a:cubicBezTo>
                  <a:cubicBezTo>
                    <a:pt x="15456" y="7219"/>
                    <a:pt x="16843" y="6851"/>
                    <a:pt x="17979" y="6517"/>
                  </a:cubicBezTo>
                  <a:cubicBezTo>
                    <a:pt x="19132" y="6183"/>
                    <a:pt x="20051" y="5882"/>
                    <a:pt x="20669" y="5648"/>
                  </a:cubicBezTo>
                  <a:cubicBezTo>
                    <a:pt x="20987" y="5531"/>
                    <a:pt x="21221" y="5431"/>
                    <a:pt x="21388" y="5364"/>
                  </a:cubicBezTo>
                  <a:cubicBezTo>
                    <a:pt x="21471" y="5347"/>
                    <a:pt x="21555" y="5297"/>
                    <a:pt x="21638" y="5264"/>
                  </a:cubicBezTo>
                  <a:lnTo>
                    <a:pt x="21638" y="5264"/>
                  </a:lnTo>
                  <a:cubicBezTo>
                    <a:pt x="21555" y="5280"/>
                    <a:pt x="21455" y="5297"/>
                    <a:pt x="21388" y="5331"/>
                  </a:cubicBezTo>
                  <a:cubicBezTo>
                    <a:pt x="21204" y="5397"/>
                    <a:pt x="20953" y="5481"/>
                    <a:pt x="20653" y="5581"/>
                  </a:cubicBezTo>
                  <a:cubicBezTo>
                    <a:pt x="20018" y="5798"/>
                    <a:pt x="19099" y="6082"/>
                    <a:pt x="17946" y="6417"/>
                  </a:cubicBezTo>
                  <a:cubicBezTo>
                    <a:pt x="16810" y="6734"/>
                    <a:pt x="15423" y="7085"/>
                    <a:pt x="13902" y="7469"/>
                  </a:cubicBezTo>
                  <a:cubicBezTo>
                    <a:pt x="12365" y="7837"/>
                    <a:pt x="10678" y="8255"/>
                    <a:pt x="8856" y="8338"/>
                  </a:cubicBezTo>
                  <a:cubicBezTo>
                    <a:pt x="8740" y="8343"/>
                    <a:pt x="8622" y="8345"/>
                    <a:pt x="8504" y="8345"/>
                  </a:cubicBezTo>
                  <a:cubicBezTo>
                    <a:pt x="8180" y="8345"/>
                    <a:pt x="7850" y="8329"/>
                    <a:pt x="7520" y="8305"/>
                  </a:cubicBezTo>
                  <a:cubicBezTo>
                    <a:pt x="7102" y="8271"/>
                    <a:pt x="6667" y="8171"/>
                    <a:pt x="6266" y="8037"/>
                  </a:cubicBezTo>
                  <a:cubicBezTo>
                    <a:pt x="5498" y="7770"/>
                    <a:pt x="4796" y="7336"/>
                    <a:pt x="4195" y="6784"/>
                  </a:cubicBezTo>
                  <a:cubicBezTo>
                    <a:pt x="3025" y="5715"/>
                    <a:pt x="2273" y="4495"/>
                    <a:pt x="1688" y="3459"/>
                  </a:cubicBezTo>
                  <a:cubicBezTo>
                    <a:pt x="1120" y="2423"/>
                    <a:pt x="719" y="1538"/>
                    <a:pt x="452" y="936"/>
                  </a:cubicBezTo>
                  <a:cubicBezTo>
                    <a:pt x="318" y="635"/>
                    <a:pt x="201" y="402"/>
                    <a:pt x="134" y="234"/>
                  </a:cubicBezTo>
                  <a:cubicBezTo>
                    <a:pt x="101" y="151"/>
                    <a:pt x="51" y="67"/>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842180" y="2179704"/>
              <a:ext cx="611399" cy="807460"/>
            </a:xfrm>
            <a:custGeom>
              <a:avLst/>
              <a:gdLst/>
              <a:ahLst/>
              <a:cxnLst/>
              <a:rect l="l" t="t" r="r" b="b"/>
              <a:pathLst>
                <a:path w="19066" h="25180" extrusionOk="0">
                  <a:moveTo>
                    <a:pt x="5548" y="0"/>
                  </a:moveTo>
                  <a:cubicBezTo>
                    <a:pt x="5548" y="0"/>
                    <a:pt x="17" y="552"/>
                    <a:pt x="1" y="6968"/>
                  </a:cubicBezTo>
                  <a:cubicBezTo>
                    <a:pt x="1" y="9975"/>
                    <a:pt x="3326" y="15806"/>
                    <a:pt x="3894" y="17243"/>
                  </a:cubicBezTo>
                  <a:cubicBezTo>
                    <a:pt x="3326" y="19048"/>
                    <a:pt x="1655" y="21872"/>
                    <a:pt x="1287" y="24027"/>
                  </a:cubicBezTo>
                  <a:lnTo>
                    <a:pt x="17043" y="25180"/>
                  </a:lnTo>
                  <a:lnTo>
                    <a:pt x="17394" y="15723"/>
                  </a:lnTo>
                  <a:lnTo>
                    <a:pt x="18096" y="11128"/>
                  </a:lnTo>
                  <a:lnTo>
                    <a:pt x="19065" y="8137"/>
                  </a:lnTo>
                  <a:cubicBezTo>
                    <a:pt x="17489" y="1127"/>
                    <a:pt x="14797" y="711"/>
                    <a:pt x="14181" y="711"/>
                  </a:cubicBezTo>
                  <a:cubicBezTo>
                    <a:pt x="14098" y="711"/>
                    <a:pt x="14053" y="719"/>
                    <a:pt x="14053" y="719"/>
                  </a:cubicBezTo>
                  <a:lnTo>
                    <a:pt x="5548"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1357088" y="2401514"/>
              <a:ext cx="71286" cy="282386"/>
            </a:xfrm>
            <a:custGeom>
              <a:avLst/>
              <a:gdLst/>
              <a:ahLst/>
              <a:cxnLst/>
              <a:rect l="l" t="t" r="r" b="b"/>
              <a:pathLst>
                <a:path w="2223" h="8806" extrusionOk="0">
                  <a:moveTo>
                    <a:pt x="34" y="1"/>
                  </a:moveTo>
                  <a:lnTo>
                    <a:pt x="34" y="1"/>
                  </a:lnTo>
                  <a:cubicBezTo>
                    <a:pt x="1" y="34"/>
                    <a:pt x="418" y="385"/>
                    <a:pt x="986" y="1036"/>
                  </a:cubicBezTo>
                  <a:cubicBezTo>
                    <a:pt x="1321" y="1404"/>
                    <a:pt x="1588" y="1838"/>
                    <a:pt x="1789" y="2290"/>
                  </a:cubicBezTo>
                  <a:cubicBezTo>
                    <a:pt x="2006" y="2874"/>
                    <a:pt x="2073" y="3493"/>
                    <a:pt x="1972" y="4094"/>
                  </a:cubicBezTo>
                  <a:cubicBezTo>
                    <a:pt x="1889" y="4696"/>
                    <a:pt x="1738" y="5314"/>
                    <a:pt x="1571" y="5899"/>
                  </a:cubicBezTo>
                  <a:cubicBezTo>
                    <a:pt x="1421" y="6383"/>
                    <a:pt x="1321" y="6884"/>
                    <a:pt x="1237" y="7402"/>
                  </a:cubicBezTo>
                  <a:cubicBezTo>
                    <a:pt x="1204" y="7737"/>
                    <a:pt x="1204" y="8087"/>
                    <a:pt x="1237" y="8438"/>
                  </a:cubicBezTo>
                  <a:cubicBezTo>
                    <a:pt x="1254" y="8555"/>
                    <a:pt x="1287" y="8689"/>
                    <a:pt x="1337" y="8806"/>
                  </a:cubicBezTo>
                  <a:cubicBezTo>
                    <a:pt x="1337" y="8672"/>
                    <a:pt x="1321" y="8555"/>
                    <a:pt x="1304" y="8422"/>
                  </a:cubicBezTo>
                  <a:cubicBezTo>
                    <a:pt x="1287" y="8087"/>
                    <a:pt x="1304" y="7753"/>
                    <a:pt x="1354" y="7419"/>
                  </a:cubicBezTo>
                  <a:cubicBezTo>
                    <a:pt x="1438" y="6918"/>
                    <a:pt x="1555" y="6417"/>
                    <a:pt x="1705" y="5932"/>
                  </a:cubicBezTo>
                  <a:cubicBezTo>
                    <a:pt x="1889" y="5347"/>
                    <a:pt x="2039" y="4729"/>
                    <a:pt x="2139" y="4111"/>
                  </a:cubicBezTo>
                  <a:cubicBezTo>
                    <a:pt x="2223" y="3476"/>
                    <a:pt x="2156" y="2841"/>
                    <a:pt x="1922" y="2239"/>
                  </a:cubicBezTo>
                  <a:cubicBezTo>
                    <a:pt x="1705" y="1772"/>
                    <a:pt x="1421" y="1337"/>
                    <a:pt x="1070" y="953"/>
                  </a:cubicBezTo>
                  <a:cubicBezTo>
                    <a:pt x="836" y="702"/>
                    <a:pt x="585" y="468"/>
                    <a:pt x="318" y="234"/>
                  </a:cubicBezTo>
                  <a:cubicBezTo>
                    <a:pt x="235" y="151"/>
                    <a:pt x="134" y="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1270827" y="2275072"/>
              <a:ext cx="65931" cy="67566"/>
            </a:xfrm>
            <a:custGeom>
              <a:avLst/>
              <a:gdLst/>
              <a:ahLst/>
              <a:cxnLst/>
              <a:rect l="l" t="t" r="r" b="b"/>
              <a:pathLst>
                <a:path w="2056" h="2107" extrusionOk="0">
                  <a:moveTo>
                    <a:pt x="1120" y="0"/>
                  </a:moveTo>
                  <a:cubicBezTo>
                    <a:pt x="903" y="0"/>
                    <a:pt x="686" y="67"/>
                    <a:pt x="502" y="184"/>
                  </a:cubicBezTo>
                  <a:cubicBezTo>
                    <a:pt x="218" y="368"/>
                    <a:pt x="34" y="669"/>
                    <a:pt x="17" y="1020"/>
                  </a:cubicBezTo>
                  <a:cubicBezTo>
                    <a:pt x="1" y="1437"/>
                    <a:pt x="235" y="1838"/>
                    <a:pt x="619" y="2022"/>
                  </a:cubicBezTo>
                  <a:cubicBezTo>
                    <a:pt x="756" y="2079"/>
                    <a:pt x="898" y="2107"/>
                    <a:pt x="1039" y="2107"/>
                  </a:cubicBezTo>
                  <a:cubicBezTo>
                    <a:pt x="1310" y="2107"/>
                    <a:pt x="1574" y="2003"/>
                    <a:pt x="1772" y="1805"/>
                  </a:cubicBezTo>
                  <a:cubicBezTo>
                    <a:pt x="1905" y="1671"/>
                    <a:pt x="1989" y="1504"/>
                    <a:pt x="2022" y="1337"/>
                  </a:cubicBezTo>
                  <a:cubicBezTo>
                    <a:pt x="2056" y="1170"/>
                    <a:pt x="2039" y="1020"/>
                    <a:pt x="1989" y="869"/>
                  </a:cubicBezTo>
                  <a:cubicBezTo>
                    <a:pt x="1922" y="652"/>
                    <a:pt x="1772" y="468"/>
                    <a:pt x="1588" y="351"/>
                  </a:cubicBezTo>
                  <a:cubicBezTo>
                    <a:pt x="1521" y="301"/>
                    <a:pt x="1438" y="284"/>
                    <a:pt x="1354" y="284"/>
                  </a:cubicBezTo>
                  <a:cubicBezTo>
                    <a:pt x="1354" y="301"/>
                    <a:pt x="1438" y="318"/>
                    <a:pt x="1555" y="401"/>
                  </a:cubicBezTo>
                  <a:cubicBezTo>
                    <a:pt x="1722" y="535"/>
                    <a:pt x="1822" y="702"/>
                    <a:pt x="1889" y="903"/>
                  </a:cubicBezTo>
                  <a:cubicBezTo>
                    <a:pt x="1972" y="1187"/>
                    <a:pt x="1889" y="1504"/>
                    <a:pt x="1671" y="1705"/>
                  </a:cubicBezTo>
                  <a:cubicBezTo>
                    <a:pt x="1495" y="1870"/>
                    <a:pt x="1266" y="1956"/>
                    <a:pt x="1035" y="1956"/>
                  </a:cubicBezTo>
                  <a:cubicBezTo>
                    <a:pt x="917" y="1956"/>
                    <a:pt x="799" y="1934"/>
                    <a:pt x="686" y="1888"/>
                  </a:cubicBezTo>
                  <a:cubicBezTo>
                    <a:pt x="368" y="1721"/>
                    <a:pt x="151" y="1387"/>
                    <a:pt x="168" y="1020"/>
                  </a:cubicBezTo>
                  <a:cubicBezTo>
                    <a:pt x="168" y="719"/>
                    <a:pt x="318" y="435"/>
                    <a:pt x="569" y="268"/>
                  </a:cubicBezTo>
                  <a:cubicBezTo>
                    <a:pt x="736" y="151"/>
                    <a:pt x="920" y="84"/>
                    <a:pt x="1120" y="67"/>
                  </a:cubicBezTo>
                  <a:cubicBezTo>
                    <a:pt x="1204" y="67"/>
                    <a:pt x="1287" y="50"/>
                    <a:pt x="1354" y="50"/>
                  </a:cubicBezTo>
                  <a:cubicBezTo>
                    <a:pt x="1287"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1114914" y="2384358"/>
              <a:ext cx="65386" cy="67598"/>
            </a:xfrm>
            <a:custGeom>
              <a:avLst/>
              <a:gdLst/>
              <a:ahLst/>
              <a:cxnLst/>
              <a:rect l="l" t="t" r="r" b="b"/>
              <a:pathLst>
                <a:path w="2039" h="2108" extrusionOk="0">
                  <a:moveTo>
                    <a:pt x="1120" y="1"/>
                  </a:moveTo>
                  <a:cubicBezTo>
                    <a:pt x="886" y="1"/>
                    <a:pt x="669" y="51"/>
                    <a:pt x="485" y="185"/>
                  </a:cubicBezTo>
                  <a:cubicBezTo>
                    <a:pt x="201" y="368"/>
                    <a:pt x="17" y="669"/>
                    <a:pt x="17" y="1020"/>
                  </a:cubicBezTo>
                  <a:cubicBezTo>
                    <a:pt x="0" y="1438"/>
                    <a:pt x="234" y="1839"/>
                    <a:pt x="602" y="2023"/>
                  </a:cubicBezTo>
                  <a:cubicBezTo>
                    <a:pt x="739" y="2080"/>
                    <a:pt x="881" y="2107"/>
                    <a:pt x="1022" y="2107"/>
                  </a:cubicBezTo>
                  <a:cubicBezTo>
                    <a:pt x="1293" y="2107"/>
                    <a:pt x="1557" y="2004"/>
                    <a:pt x="1755" y="1805"/>
                  </a:cubicBezTo>
                  <a:cubicBezTo>
                    <a:pt x="1888" y="1672"/>
                    <a:pt x="1972" y="1505"/>
                    <a:pt x="2005" y="1338"/>
                  </a:cubicBezTo>
                  <a:cubicBezTo>
                    <a:pt x="2039" y="1170"/>
                    <a:pt x="2022" y="1020"/>
                    <a:pt x="1972" y="870"/>
                  </a:cubicBezTo>
                  <a:cubicBezTo>
                    <a:pt x="1905" y="652"/>
                    <a:pt x="1772" y="469"/>
                    <a:pt x="1571" y="352"/>
                  </a:cubicBezTo>
                  <a:cubicBezTo>
                    <a:pt x="1504" y="302"/>
                    <a:pt x="1437" y="285"/>
                    <a:pt x="1354" y="285"/>
                  </a:cubicBezTo>
                  <a:cubicBezTo>
                    <a:pt x="1337" y="285"/>
                    <a:pt x="1421" y="318"/>
                    <a:pt x="1538" y="402"/>
                  </a:cubicBezTo>
                  <a:cubicBezTo>
                    <a:pt x="1705" y="536"/>
                    <a:pt x="1822" y="703"/>
                    <a:pt x="1872" y="903"/>
                  </a:cubicBezTo>
                  <a:cubicBezTo>
                    <a:pt x="1955" y="1187"/>
                    <a:pt x="1872" y="1488"/>
                    <a:pt x="1655" y="1705"/>
                  </a:cubicBezTo>
                  <a:cubicBezTo>
                    <a:pt x="1489" y="1871"/>
                    <a:pt x="1257" y="1956"/>
                    <a:pt x="1022" y="1956"/>
                  </a:cubicBezTo>
                  <a:cubicBezTo>
                    <a:pt x="902" y="1956"/>
                    <a:pt x="782" y="1934"/>
                    <a:pt x="669" y="1889"/>
                  </a:cubicBezTo>
                  <a:cubicBezTo>
                    <a:pt x="351" y="1722"/>
                    <a:pt x="151" y="1388"/>
                    <a:pt x="151" y="1020"/>
                  </a:cubicBezTo>
                  <a:cubicBezTo>
                    <a:pt x="151" y="719"/>
                    <a:pt x="301" y="435"/>
                    <a:pt x="552" y="268"/>
                  </a:cubicBezTo>
                  <a:cubicBezTo>
                    <a:pt x="719" y="151"/>
                    <a:pt x="919" y="84"/>
                    <a:pt x="1120" y="51"/>
                  </a:cubicBezTo>
                  <a:cubicBezTo>
                    <a:pt x="1142" y="57"/>
                    <a:pt x="1166" y="58"/>
                    <a:pt x="1192" y="58"/>
                  </a:cubicBezTo>
                  <a:cubicBezTo>
                    <a:pt x="1242" y="58"/>
                    <a:pt x="1298" y="51"/>
                    <a:pt x="1354" y="51"/>
                  </a:cubicBezTo>
                  <a:cubicBezTo>
                    <a:pt x="1270" y="18"/>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1277272" y="2490470"/>
              <a:ext cx="65386" cy="67983"/>
            </a:xfrm>
            <a:custGeom>
              <a:avLst/>
              <a:gdLst/>
              <a:ahLst/>
              <a:cxnLst/>
              <a:rect l="l" t="t" r="r" b="b"/>
              <a:pathLst>
                <a:path w="2039" h="2120" extrusionOk="0">
                  <a:moveTo>
                    <a:pt x="1120" y="0"/>
                  </a:moveTo>
                  <a:cubicBezTo>
                    <a:pt x="902" y="0"/>
                    <a:pt x="685" y="67"/>
                    <a:pt x="501" y="184"/>
                  </a:cubicBezTo>
                  <a:cubicBezTo>
                    <a:pt x="201" y="368"/>
                    <a:pt x="34" y="685"/>
                    <a:pt x="17" y="1019"/>
                  </a:cubicBezTo>
                  <a:cubicBezTo>
                    <a:pt x="0" y="1454"/>
                    <a:pt x="234" y="1838"/>
                    <a:pt x="618" y="2039"/>
                  </a:cubicBezTo>
                  <a:cubicBezTo>
                    <a:pt x="749" y="2093"/>
                    <a:pt x="885" y="2119"/>
                    <a:pt x="1019" y="2119"/>
                  </a:cubicBezTo>
                  <a:cubicBezTo>
                    <a:pt x="1297" y="2119"/>
                    <a:pt x="1568" y="2007"/>
                    <a:pt x="1771" y="1805"/>
                  </a:cubicBezTo>
                  <a:cubicBezTo>
                    <a:pt x="1905" y="1688"/>
                    <a:pt x="1988" y="1521"/>
                    <a:pt x="2022" y="1337"/>
                  </a:cubicBezTo>
                  <a:cubicBezTo>
                    <a:pt x="2039" y="1186"/>
                    <a:pt x="2039" y="1019"/>
                    <a:pt x="1988" y="869"/>
                  </a:cubicBezTo>
                  <a:cubicBezTo>
                    <a:pt x="1922" y="668"/>
                    <a:pt x="1771" y="485"/>
                    <a:pt x="1587" y="368"/>
                  </a:cubicBezTo>
                  <a:cubicBezTo>
                    <a:pt x="1521" y="318"/>
                    <a:pt x="1437" y="284"/>
                    <a:pt x="1354" y="284"/>
                  </a:cubicBezTo>
                  <a:cubicBezTo>
                    <a:pt x="1354" y="301"/>
                    <a:pt x="1437" y="318"/>
                    <a:pt x="1554" y="418"/>
                  </a:cubicBezTo>
                  <a:cubicBezTo>
                    <a:pt x="1704" y="535"/>
                    <a:pt x="1821" y="719"/>
                    <a:pt x="1888" y="902"/>
                  </a:cubicBezTo>
                  <a:cubicBezTo>
                    <a:pt x="1972" y="1186"/>
                    <a:pt x="1888" y="1504"/>
                    <a:pt x="1671" y="1704"/>
                  </a:cubicBezTo>
                  <a:cubicBezTo>
                    <a:pt x="1494" y="1870"/>
                    <a:pt x="1266" y="1963"/>
                    <a:pt x="1034" y="1963"/>
                  </a:cubicBezTo>
                  <a:cubicBezTo>
                    <a:pt x="917" y="1963"/>
                    <a:pt x="798" y="1939"/>
                    <a:pt x="685" y="1888"/>
                  </a:cubicBezTo>
                  <a:cubicBezTo>
                    <a:pt x="351" y="1721"/>
                    <a:pt x="150" y="1387"/>
                    <a:pt x="167" y="1019"/>
                  </a:cubicBezTo>
                  <a:cubicBezTo>
                    <a:pt x="167" y="719"/>
                    <a:pt x="318" y="451"/>
                    <a:pt x="568" y="284"/>
                  </a:cubicBezTo>
                  <a:cubicBezTo>
                    <a:pt x="719" y="150"/>
                    <a:pt x="919" y="84"/>
                    <a:pt x="1120" y="67"/>
                  </a:cubicBezTo>
                  <a:cubicBezTo>
                    <a:pt x="1203" y="67"/>
                    <a:pt x="1287"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1431036" y="2585293"/>
              <a:ext cx="65386" cy="67598"/>
            </a:xfrm>
            <a:custGeom>
              <a:avLst/>
              <a:gdLst/>
              <a:ahLst/>
              <a:cxnLst/>
              <a:rect l="l" t="t" r="r" b="b"/>
              <a:pathLst>
                <a:path w="2039" h="2108" extrusionOk="0">
                  <a:moveTo>
                    <a:pt x="1120" y="1"/>
                  </a:moveTo>
                  <a:cubicBezTo>
                    <a:pt x="903" y="1"/>
                    <a:pt x="686" y="67"/>
                    <a:pt x="502" y="184"/>
                  </a:cubicBezTo>
                  <a:cubicBezTo>
                    <a:pt x="201" y="368"/>
                    <a:pt x="34" y="669"/>
                    <a:pt x="17" y="1020"/>
                  </a:cubicBezTo>
                  <a:cubicBezTo>
                    <a:pt x="0" y="1437"/>
                    <a:pt x="234" y="1838"/>
                    <a:pt x="619" y="2022"/>
                  </a:cubicBezTo>
                  <a:cubicBezTo>
                    <a:pt x="750" y="2079"/>
                    <a:pt x="891" y="2107"/>
                    <a:pt x="1031" y="2107"/>
                  </a:cubicBezTo>
                  <a:cubicBezTo>
                    <a:pt x="1303" y="2107"/>
                    <a:pt x="1573" y="2003"/>
                    <a:pt x="1772" y="1805"/>
                  </a:cubicBezTo>
                  <a:cubicBezTo>
                    <a:pt x="1905" y="1671"/>
                    <a:pt x="1989" y="1504"/>
                    <a:pt x="2022" y="1337"/>
                  </a:cubicBezTo>
                  <a:cubicBezTo>
                    <a:pt x="2039" y="1170"/>
                    <a:pt x="2039" y="1020"/>
                    <a:pt x="1989" y="869"/>
                  </a:cubicBezTo>
                  <a:cubicBezTo>
                    <a:pt x="1922" y="652"/>
                    <a:pt x="1772" y="468"/>
                    <a:pt x="1588" y="351"/>
                  </a:cubicBezTo>
                  <a:cubicBezTo>
                    <a:pt x="1521" y="301"/>
                    <a:pt x="1437" y="285"/>
                    <a:pt x="1354" y="285"/>
                  </a:cubicBezTo>
                  <a:cubicBezTo>
                    <a:pt x="1354" y="285"/>
                    <a:pt x="1437" y="318"/>
                    <a:pt x="1554" y="402"/>
                  </a:cubicBezTo>
                  <a:cubicBezTo>
                    <a:pt x="1705" y="535"/>
                    <a:pt x="1822" y="702"/>
                    <a:pt x="1872" y="903"/>
                  </a:cubicBezTo>
                  <a:cubicBezTo>
                    <a:pt x="1972" y="1187"/>
                    <a:pt x="1889" y="1504"/>
                    <a:pt x="1671" y="1705"/>
                  </a:cubicBezTo>
                  <a:cubicBezTo>
                    <a:pt x="1494" y="1871"/>
                    <a:pt x="1266" y="1956"/>
                    <a:pt x="1035" y="1956"/>
                  </a:cubicBezTo>
                  <a:cubicBezTo>
                    <a:pt x="917" y="1956"/>
                    <a:pt x="799" y="1934"/>
                    <a:pt x="686" y="1889"/>
                  </a:cubicBezTo>
                  <a:cubicBezTo>
                    <a:pt x="351" y="1722"/>
                    <a:pt x="151" y="1387"/>
                    <a:pt x="151" y="1020"/>
                  </a:cubicBezTo>
                  <a:cubicBezTo>
                    <a:pt x="168" y="719"/>
                    <a:pt x="318" y="435"/>
                    <a:pt x="552" y="268"/>
                  </a:cubicBezTo>
                  <a:cubicBezTo>
                    <a:pt x="719" y="151"/>
                    <a:pt x="919" y="84"/>
                    <a:pt x="1120" y="67"/>
                  </a:cubicBezTo>
                  <a:cubicBezTo>
                    <a:pt x="1203" y="67"/>
                    <a:pt x="1270" y="51"/>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0"/>
            <p:cNvSpPr/>
            <p:nvPr/>
          </p:nvSpPr>
          <p:spPr>
            <a:xfrm>
              <a:off x="955250" y="2851582"/>
              <a:ext cx="65386" cy="67983"/>
            </a:xfrm>
            <a:custGeom>
              <a:avLst/>
              <a:gdLst/>
              <a:ahLst/>
              <a:cxnLst/>
              <a:rect l="l" t="t" r="r" b="b"/>
              <a:pathLst>
                <a:path w="2039" h="2120" extrusionOk="0">
                  <a:moveTo>
                    <a:pt x="1120" y="1"/>
                  </a:moveTo>
                  <a:cubicBezTo>
                    <a:pt x="903" y="1"/>
                    <a:pt x="685" y="67"/>
                    <a:pt x="502" y="184"/>
                  </a:cubicBezTo>
                  <a:cubicBezTo>
                    <a:pt x="201" y="368"/>
                    <a:pt x="17" y="686"/>
                    <a:pt x="17" y="1020"/>
                  </a:cubicBezTo>
                  <a:cubicBezTo>
                    <a:pt x="0" y="1454"/>
                    <a:pt x="234" y="1839"/>
                    <a:pt x="618" y="2039"/>
                  </a:cubicBezTo>
                  <a:cubicBezTo>
                    <a:pt x="744" y="2094"/>
                    <a:pt x="876" y="2120"/>
                    <a:pt x="1008" y="2120"/>
                  </a:cubicBezTo>
                  <a:cubicBezTo>
                    <a:pt x="1283" y="2120"/>
                    <a:pt x="1557" y="2008"/>
                    <a:pt x="1771" y="1805"/>
                  </a:cubicBezTo>
                  <a:cubicBezTo>
                    <a:pt x="1888" y="1688"/>
                    <a:pt x="1989" y="1521"/>
                    <a:pt x="2022" y="1337"/>
                  </a:cubicBezTo>
                  <a:cubicBezTo>
                    <a:pt x="2039" y="1187"/>
                    <a:pt x="2022" y="1020"/>
                    <a:pt x="1972" y="870"/>
                  </a:cubicBezTo>
                  <a:cubicBezTo>
                    <a:pt x="1905" y="669"/>
                    <a:pt x="1771" y="485"/>
                    <a:pt x="1571" y="368"/>
                  </a:cubicBezTo>
                  <a:cubicBezTo>
                    <a:pt x="1521" y="318"/>
                    <a:pt x="1437" y="285"/>
                    <a:pt x="1354" y="285"/>
                  </a:cubicBezTo>
                  <a:cubicBezTo>
                    <a:pt x="1354" y="301"/>
                    <a:pt x="1437" y="318"/>
                    <a:pt x="1554" y="418"/>
                  </a:cubicBezTo>
                  <a:cubicBezTo>
                    <a:pt x="1705" y="535"/>
                    <a:pt x="1821" y="719"/>
                    <a:pt x="1872" y="903"/>
                  </a:cubicBezTo>
                  <a:cubicBezTo>
                    <a:pt x="1972" y="1187"/>
                    <a:pt x="1888" y="1504"/>
                    <a:pt x="1671" y="1705"/>
                  </a:cubicBezTo>
                  <a:cubicBezTo>
                    <a:pt x="1494" y="1871"/>
                    <a:pt x="1266" y="1964"/>
                    <a:pt x="1035" y="1964"/>
                  </a:cubicBezTo>
                  <a:cubicBezTo>
                    <a:pt x="917" y="1964"/>
                    <a:pt x="798" y="1940"/>
                    <a:pt x="685" y="1889"/>
                  </a:cubicBezTo>
                  <a:cubicBezTo>
                    <a:pt x="351" y="1722"/>
                    <a:pt x="151" y="1387"/>
                    <a:pt x="151" y="1020"/>
                  </a:cubicBezTo>
                  <a:cubicBezTo>
                    <a:pt x="151" y="719"/>
                    <a:pt x="301" y="452"/>
                    <a:pt x="552" y="285"/>
                  </a:cubicBezTo>
                  <a:cubicBezTo>
                    <a:pt x="719" y="151"/>
                    <a:pt x="919" y="84"/>
                    <a:pt x="1120" y="67"/>
                  </a:cubicBezTo>
                  <a:cubicBezTo>
                    <a:pt x="1203" y="67"/>
                    <a:pt x="1270" y="67"/>
                    <a:pt x="1354" y="51"/>
                  </a:cubicBezTo>
                  <a:cubicBezTo>
                    <a:pt x="1287" y="17"/>
                    <a:pt x="1203"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0"/>
            <p:cNvSpPr/>
            <p:nvPr/>
          </p:nvSpPr>
          <p:spPr>
            <a:xfrm>
              <a:off x="1631426" y="2641027"/>
              <a:ext cx="65386" cy="67566"/>
            </a:xfrm>
            <a:custGeom>
              <a:avLst/>
              <a:gdLst/>
              <a:ahLst/>
              <a:cxnLst/>
              <a:rect l="l" t="t" r="r" b="b"/>
              <a:pathLst>
                <a:path w="2039" h="2107" extrusionOk="0">
                  <a:moveTo>
                    <a:pt x="1120" y="0"/>
                  </a:moveTo>
                  <a:cubicBezTo>
                    <a:pt x="903" y="0"/>
                    <a:pt x="686" y="67"/>
                    <a:pt x="502" y="184"/>
                  </a:cubicBezTo>
                  <a:cubicBezTo>
                    <a:pt x="201" y="368"/>
                    <a:pt x="34" y="685"/>
                    <a:pt x="17" y="1019"/>
                  </a:cubicBezTo>
                  <a:cubicBezTo>
                    <a:pt x="0" y="1437"/>
                    <a:pt x="234" y="1838"/>
                    <a:pt x="619" y="2022"/>
                  </a:cubicBezTo>
                  <a:cubicBezTo>
                    <a:pt x="750" y="2079"/>
                    <a:pt x="891" y="2107"/>
                    <a:pt x="1031" y="2107"/>
                  </a:cubicBezTo>
                  <a:cubicBezTo>
                    <a:pt x="1303" y="2107"/>
                    <a:pt x="1573" y="2003"/>
                    <a:pt x="1772" y="1805"/>
                  </a:cubicBezTo>
                  <a:cubicBezTo>
                    <a:pt x="1905" y="1671"/>
                    <a:pt x="1989" y="1521"/>
                    <a:pt x="2022" y="1337"/>
                  </a:cubicBezTo>
                  <a:cubicBezTo>
                    <a:pt x="2039" y="1170"/>
                    <a:pt x="2022" y="1019"/>
                    <a:pt x="1972" y="869"/>
                  </a:cubicBezTo>
                  <a:cubicBezTo>
                    <a:pt x="1905" y="652"/>
                    <a:pt x="1772" y="468"/>
                    <a:pt x="1588" y="351"/>
                  </a:cubicBezTo>
                  <a:cubicBezTo>
                    <a:pt x="1521" y="301"/>
                    <a:pt x="1437" y="284"/>
                    <a:pt x="1354" y="284"/>
                  </a:cubicBezTo>
                  <a:cubicBezTo>
                    <a:pt x="1354" y="301"/>
                    <a:pt x="1437" y="318"/>
                    <a:pt x="1554" y="401"/>
                  </a:cubicBezTo>
                  <a:cubicBezTo>
                    <a:pt x="1705" y="535"/>
                    <a:pt x="1822" y="702"/>
                    <a:pt x="1872" y="902"/>
                  </a:cubicBezTo>
                  <a:cubicBezTo>
                    <a:pt x="1972" y="1187"/>
                    <a:pt x="1889" y="1504"/>
                    <a:pt x="1671" y="1704"/>
                  </a:cubicBezTo>
                  <a:cubicBezTo>
                    <a:pt x="1494" y="1870"/>
                    <a:pt x="1266" y="1956"/>
                    <a:pt x="1035" y="1956"/>
                  </a:cubicBezTo>
                  <a:cubicBezTo>
                    <a:pt x="917" y="1956"/>
                    <a:pt x="799" y="1933"/>
                    <a:pt x="686" y="1888"/>
                  </a:cubicBezTo>
                  <a:cubicBezTo>
                    <a:pt x="351" y="1721"/>
                    <a:pt x="151" y="1387"/>
                    <a:pt x="151" y="1019"/>
                  </a:cubicBezTo>
                  <a:cubicBezTo>
                    <a:pt x="168" y="719"/>
                    <a:pt x="318" y="435"/>
                    <a:pt x="552" y="268"/>
                  </a:cubicBezTo>
                  <a:cubicBezTo>
                    <a:pt x="719" y="151"/>
                    <a:pt x="919" y="84"/>
                    <a:pt x="1120" y="67"/>
                  </a:cubicBezTo>
                  <a:cubicBezTo>
                    <a:pt x="1203" y="67"/>
                    <a:pt x="1270" y="67"/>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1199573" y="2602449"/>
              <a:ext cx="65386" cy="67566"/>
            </a:xfrm>
            <a:custGeom>
              <a:avLst/>
              <a:gdLst/>
              <a:ahLst/>
              <a:cxnLst/>
              <a:rect l="l" t="t" r="r" b="b"/>
              <a:pathLst>
                <a:path w="2039" h="2107" extrusionOk="0">
                  <a:moveTo>
                    <a:pt x="1120" y="0"/>
                  </a:moveTo>
                  <a:cubicBezTo>
                    <a:pt x="903" y="0"/>
                    <a:pt x="685" y="67"/>
                    <a:pt x="502" y="184"/>
                  </a:cubicBezTo>
                  <a:cubicBezTo>
                    <a:pt x="201" y="368"/>
                    <a:pt x="34" y="669"/>
                    <a:pt x="17" y="1019"/>
                  </a:cubicBezTo>
                  <a:cubicBezTo>
                    <a:pt x="0" y="1437"/>
                    <a:pt x="234" y="1838"/>
                    <a:pt x="619" y="2022"/>
                  </a:cubicBezTo>
                  <a:cubicBezTo>
                    <a:pt x="755" y="2079"/>
                    <a:pt x="898" y="2107"/>
                    <a:pt x="1038" y="2107"/>
                  </a:cubicBezTo>
                  <a:cubicBezTo>
                    <a:pt x="1310" y="2107"/>
                    <a:pt x="1573" y="2003"/>
                    <a:pt x="1771" y="1805"/>
                  </a:cubicBezTo>
                  <a:cubicBezTo>
                    <a:pt x="1905" y="1671"/>
                    <a:pt x="1989" y="1504"/>
                    <a:pt x="2022" y="1337"/>
                  </a:cubicBezTo>
                  <a:cubicBezTo>
                    <a:pt x="2039" y="1170"/>
                    <a:pt x="2039" y="1019"/>
                    <a:pt x="1989" y="869"/>
                  </a:cubicBezTo>
                  <a:cubicBezTo>
                    <a:pt x="1922" y="652"/>
                    <a:pt x="1771" y="468"/>
                    <a:pt x="1588" y="351"/>
                  </a:cubicBezTo>
                  <a:cubicBezTo>
                    <a:pt x="1521" y="301"/>
                    <a:pt x="1437" y="284"/>
                    <a:pt x="1354" y="284"/>
                  </a:cubicBezTo>
                  <a:cubicBezTo>
                    <a:pt x="1354" y="301"/>
                    <a:pt x="1437" y="318"/>
                    <a:pt x="1554" y="401"/>
                  </a:cubicBezTo>
                  <a:cubicBezTo>
                    <a:pt x="1705" y="535"/>
                    <a:pt x="1822" y="702"/>
                    <a:pt x="1888" y="902"/>
                  </a:cubicBezTo>
                  <a:cubicBezTo>
                    <a:pt x="1972" y="1187"/>
                    <a:pt x="1888" y="1504"/>
                    <a:pt x="1671" y="1704"/>
                  </a:cubicBezTo>
                  <a:cubicBezTo>
                    <a:pt x="1494" y="1870"/>
                    <a:pt x="1266" y="1956"/>
                    <a:pt x="1035" y="1956"/>
                  </a:cubicBezTo>
                  <a:cubicBezTo>
                    <a:pt x="917" y="1956"/>
                    <a:pt x="798" y="1933"/>
                    <a:pt x="685" y="1888"/>
                  </a:cubicBezTo>
                  <a:cubicBezTo>
                    <a:pt x="351" y="1721"/>
                    <a:pt x="151" y="1387"/>
                    <a:pt x="167" y="1019"/>
                  </a:cubicBezTo>
                  <a:cubicBezTo>
                    <a:pt x="167" y="719"/>
                    <a:pt x="318" y="435"/>
                    <a:pt x="552" y="268"/>
                  </a:cubicBezTo>
                  <a:cubicBezTo>
                    <a:pt x="719" y="151"/>
                    <a:pt x="919" y="84"/>
                    <a:pt x="1120" y="67"/>
                  </a:cubicBezTo>
                  <a:cubicBezTo>
                    <a:pt x="1203" y="67"/>
                    <a:pt x="1287" y="50"/>
                    <a:pt x="1354" y="50"/>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1279389" y="2890704"/>
              <a:ext cx="65418" cy="67983"/>
            </a:xfrm>
            <a:custGeom>
              <a:avLst/>
              <a:gdLst/>
              <a:ahLst/>
              <a:cxnLst/>
              <a:rect l="l" t="t" r="r" b="b"/>
              <a:pathLst>
                <a:path w="2040" h="2120" extrusionOk="0">
                  <a:moveTo>
                    <a:pt x="1120" y="0"/>
                  </a:moveTo>
                  <a:cubicBezTo>
                    <a:pt x="903" y="0"/>
                    <a:pt x="686" y="67"/>
                    <a:pt x="502" y="184"/>
                  </a:cubicBezTo>
                  <a:cubicBezTo>
                    <a:pt x="201" y="368"/>
                    <a:pt x="34" y="685"/>
                    <a:pt x="18" y="1020"/>
                  </a:cubicBezTo>
                  <a:cubicBezTo>
                    <a:pt x="1" y="1454"/>
                    <a:pt x="235" y="1838"/>
                    <a:pt x="619" y="2039"/>
                  </a:cubicBezTo>
                  <a:cubicBezTo>
                    <a:pt x="744" y="2093"/>
                    <a:pt x="878" y="2119"/>
                    <a:pt x="1013" y="2119"/>
                  </a:cubicBezTo>
                  <a:cubicBezTo>
                    <a:pt x="1291" y="2119"/>
                    <a:pt x="1569" y="2008"/>
                    <a:pt x="1772" y="1805"/>
                  </a:cubicBezTo>
                  <a:cubicBezTo>
                    <a:pt x="1906" y="1688"/>
                    <a:pt x="1989" y="1521"/>
                    <a:pt x="2023" y="1337"/>
                  </a:cubicBezTo>
                  <a:cubicBezTo>
                    <a:pt x="2039" y="1187"/>
                    <a:pt x="2039" y="1020"/>
                    <a:pt x="1973" y="869"/>
                  </a:cubicBezTo>
                  <a:cubicBezTo>
                    <a:pt x="1906" y="669"/>
                    <a:pt x="1772" y="485"/>
                    <a:pt x="1588" y="368"/>
                  </a:cubicBezTo>
                  <a:cubicBezTo>
                    <a:pt x="1521" y="318"/>
                    <a:pt x="1438" y="284"/>
                    <a:pt x="1354" y="284"/>
                  </a:cubicBezTo>
                  <a:cubicBezTo>
                    <a:pt x="1354" y="301"/>
                    <a:pt x="1438" y="318"/>
                    <a:pt x="1555" y="418"/>
                  </a:cubicBezTo>
                  <a:cubicBezTo>
                    <a:pt x="1705" y="535"/>
                    <a:pt x="1822" y="702"/>
                    <a:pt x="1872" y="903"/>
                  </a:cubicBezTo>
                  <a:cubicBezTo>
                    <a:pt x="1973" y="1187"/>
                    <a:pt x="1889" y="1504"/>
                    <a:pt x="1672" y="1705"/>
                  </a:cubicBezTo>
                  <a:cubicBezTo>
                    <a:pt x="1495" y="1871"/>
                    <a:pt x="1266" y="1963"/>
                    <a:pt x="1035" y="1963"/>
                  </a:cubicBezTo>
                  <a:cubicBezTo>
                    <a:pt x="917" y="1963"/>
                    <a:pt x="799" y="1939"/>
                    <a:pt x="686" y="1888"/>
                  </a:cubicBezTo>
                  <a:cubicBezTo>
                    <a:pt x="352" y="1721"/>
                    <a:pt x="151" y="1387"/>
                    <a:pt x="151" y="1020"/>
                  </a:cubicBezTo>
                  <a:cubicBezTo>
                    <a:pt x="168" y="719"/>
                    <a:pt x="318" y="452"/>
                    <a:pt x="552" y="284"/>
                  </a:cubicBezTo>
                  <a:cubicBezTo>
                    <a:pt x="719" y="151"/>
                    <a:pt x="920" y="84"/>
                    <a:pt x="1120" y="67"/>
                  </a:cubicBezTo>
                  <a:cubicBezTo>
                    <a:pt x="1204" y="67"/>
                    <a:pt x="1271" y="67"/>
                    <a:pt x="1354" y="51"/>
                  </a:cubicBezTo>
                  <a:cubicBezTo>
                    <a:pt x="1288"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1797535" y="2579938"/>
              <a:ext cx="65386" cy="67566"/>
            </a:xfrm>
            <a:custGeom>
              <a:avLst/>
              <a:gdLst/>
              <a:ahLst/>
              <a:cxnLst/>
              <a:rect l="l" t="t" r="r" b="b"/>
              <a:pathLst>
                <a:path w="2039" h="2107" extrusionOk="0">
                  <a:moveTo>
                    <a:pt x="1120" y="0"/>
                  </a:moveTo>
                  <a:cubicBezTo>
                    <a:pt x="902" y="0"/>
                    <a:pt x="685" y="67"/>
                    <a:pt x="501" y="184"/>
                  </a:cubicBezTo>
                  <a:cubicBezTo>
                    <a:pt x="201" y="368"/>
                    <a:pt x="17" y="685"/>
                    <a:pt x="17" y="1020"/>
                  </a:cubicBezTo>
                  <a:cubicBezTo>
                    <a:pt x="0" y="1437"/>
                    <a:pt x="234" y="1838"/>
                    <a:pt x="618" y="2022"/>
                  </a:cubicBezTo>
                  <a:cubicBezTo>
                    <a:pt x="749" y="2079"/>
                    <a:pt x="888" y="2107"/>
                    <a:pt x="1027" y="2107"/>
                  </a:cubicBezTo>
                  <a:cubicBezTo>
                    <a:pt x="1295" y="2107"/>
                    <a:pt x="1562" y="2003"/>
                    <a:pt x="1771" y="1805"/>
                  </a:cubicBezTo>
                  <a:cubicBezTo>
                    <a:pt x="1905" y="1688"/>
                    <a:pt x="1988" y="1521"/>
                    <a:pt x="2022" y="1337"/>
                  </a:cubicBezTo>
                  <a:cubicBezTo>
                    <a:pt x="2039" y="1187"/>
                    <a:pt x="2022" y="1020"/>
                    <a:pt x="1972" y="869"/>
                  </a:cubicBezTo>
                  <a:cubicBezTo>
                    <a:pt x="1905" y="652"/>
                    <a:pt x="1771" y="485"/>
                    <a:pt x="1571" y="351"/>
                  </a:cubicBezTo>
                  <a:cubicBezTo>
                    <a:pt x="1521" y="318"/>
                    <a:pt x="1437" y="284"/>
                    <a:pt x="1354" y="284"/>
                  </a:cubicBezTo>
                  <a:cubicBezTo>
                    <a:pt x="1354" y="301"/>
                    <a:pt x="1437" y="318"/>
                    <a:pt x="1554" y="401"/>
                  </a:cubicBezTo>
                  <a:cubicBezTo>
                    <a:pt x="1704" y="535"/>
                    <a:pt x="1821" y="702"/>
                    <a:pt x="1871" y="903"/>
                  </a:cubicBezTo>
                  <a:cubicBezTo>
                    <a:pt x="1972" y="1187"/>
                    <a:pt x="1888" y="1504"/>
                    <a:pt x="1671" y="1705"/>
                  </a:cubicBezTo>
                  <a:cubicBezTo>
                    <a:pt x="1494" y="1871"/>
                    <a:pt x="1266" y="1963"/>
                    <a:pt x="1034" y="1963"/>
                  </a:cubicBezTo>
                  <a:cubicBezTo>
                    <a:pt x="917" y="1963"/>
                    <a:pt x="798" y="1939"/>
                    <a:pt x="685" y="1889"/>
                  </a:cubicBezTo>
                  <a:cubicBezTo>
                    <a:pt x="351" y="1721"/>
                    <a:pt x="151" y="1387"/>
                    <a:pt x="151" y="1020"/>
                  </a:cubicBezTo>
                  <a:cubicBezTo>
                    <a:pt x="151" y="719"/>
                    <a:pt x="301" y="452"/>
                    <a:pt x="552" y="268"/>
                  </a:cubicBezTo>
                  <a:cubicBezTo>
                    <a:pt x="719" y="151"/>
                    <a:pt x="919" y="84"/>
                    <a:pt x="1120" y="67"/>
                  </a:cubicBezTo>
                  <a:cubicBezTo>
                    <a:pt x="1203" y="67"/>
                    <a:pt x="1270" y="67"/>
                    <a:pt x="1354" y="51"/>
                  </a:cubicBezTo>
                  <a:cubicBezTo>
                    <a:pt x="1287" y="17"/>
                    <a:pt x="1203"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0"/>
            <p:cNvSpPr/>
            <p:nvPr/>
          </p:nvSpPr>
          <p:spPr>
            <a:xfrm>
              <a:off x="1175458" y="1831964"/>
              <a:ext cx="242751" cy="305956"/>
            </a:xfrm>
            <a:custGeom>
              <a:avLst/>
              <a:gdLst/>
              <a:ahLst/>
              <a:cxnLst/>
              <a:rect l="l" t="t" r="r" b="b"/>
              <a:pathLst>
                <a:path w="7570" h="9541" extrusionOk="0">
                  <a:moveTo>
                    <a:pt x="4295" y="0"/>
                  </a:moveTo>
                  <a:lnTo>
                    <a:pt x="0" y="9541"/>
                  </a:lnTo>
                  <a:lnTo>
                    <a:pt x="0" y="9541"/>
                  </a:lnTo>
                  <a:lnTo>
                    <a:pt x="6634" y="9274"/>
                  </a:lnTo>
                  <a:cubicBezTo>
                    <a:pt x="6658" y="9275"/>
                    <a:pt x="6682" y="9276"/>
                    <a:pt x="6705" y="9276"/>
                  </a:cubicBezTo>
                  <a:cubicBezTo>
                    <a:pt x="6915" y="9276"/>
                    <a:pt x="7122" y="9212"/>
                    <a:pt x="7302" y="9106"/>
                  </a:cubicBezTo>
                  <a:cubicBezTo>
                    <a:pt x="7536" y="8906"/>
                    <a:pt x="7553" y="8555"/>
                    <a:pt x="7553" y="8254"/>
                  </a:cubicBezTo>
                  <a:cubicBezTo>
                    <a:pt x="7569" y="7235"/>
                    <a:pt x="7519" y="6082"/>
                    <a:pt x="6751" y="5431"/>
                  </a:cubicBezTo>
                  <a:cubicBezTo>
                    <a:pt x="6383" y="5130"/>
                    <a:pt x="5915" y="4979"/>
                    <a:pt x="5598" y="4645"/>
                  </a:cubicBezTo>
                  <a:cubicBezTo>
                    <a:pt x="5214" y="4228"/>
                    <a:pt x="5130" y="3609"/>
                    <a:pt x="5147" y="3041"/>
                  </a:cubicBezTo>
                  <a:cubicBezTo>
                    <a:pt x="5180" y="2473"/>
                    <a:pt x="5297" y="1905"/>
                    <a:pt x="5230" y="1337"/>
                  </a:cubicBezTo>
                  <a:cubicBezTo>
                    <a:pt x="5147" y="769"/>
                    <a:pt x="4846" y="184"/>
                    <a:pt x="42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1045264" y="1753719"/>
              <a:ext cx="272221" cy="547713"/>
            </a:xfrm>
            <a:custGeom>
              <a:avLst/>
              <a:gdLst/>
              <a:ahLst/>
              <a:cxnLst/>
              <a:rect l="l" t="t" r="r" b="b"/>
              <a:pathLst>
                <a:path w="8489" h="17080" extrusionOk="0">
                  <a:moveTo>
                    <a:pt x="4378" y="1"/>
                  </a:moveTo>
                  <a:lnTo>
                    <a:pt x="0" y="3326"/>
                  </a:lnTo>
                  <a:lnTo>
                    <a:pt x="468" y="14354"/>
                  </a:lnTo>
                  <a:cubicBezTo>
                    <a:pt x="533" y="15883"/>
                    <a:pt x="1787" y="17080"/>
                    <a:pt x="3303" y="17080"/>
                  </a:cubicBezTo>
                  <a:cubicBezTo>
                    <a:pt x="3343" y="17080"/>
                    <a:pt x="3384" y="17079"/>
                    <a:pt x="3426" y="17077"/>
                  </a:cubicBezTo>
                  <a:cubicBezTo>
                    <a:pt x="4996" y="17010"/>
                    <a:pt x="6199" y="15690"/>
                    <a:pt x="6149" y="14136"/>
                  </a:cubicBezTo>
                  <a:cubicBezTo>
                    <a:pt x="6099" y="12800"/>
                    <a:pt x="6049" y="11530"/>
                    <a:pt x="6049" y="11530"/>
                  </a:cubicBezTo>
                  <a:cubicBezTo>
                    <a:pt x="6049" y="11530"/>
                    <a:pt x="8221" y="11296"/>
                    <a:pt x="8355" y="9124"/>
                  </a:cubicBezTo>
                  <a:cubicBezTo>
                    <a:pt x="8488" y="6952"/>
                    <a:pt x="8355" y="1956"/>
                    <a:pt x="8355" y="1956"/>
                  </a:cubicBezTo>
                  <a:lnTo>
                    <a:pt x="4378"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1278876" y="1924126"/>
              <a:ext cx="20908" cy="18054"/>
            </a:xfrm>
            <a:custGeom>
              <a:avLst/>
              <a:gdLst/>
              <a:ahLst/>
              <a:cxnLst/>
              <a:rect l="l" t="t" r="r" b="b"/>
              <a:pathLst>
                <a:path w="652" h="563" extrusionOk="0">
                  <a:moveTo>
                    <a:pt x="368" y="0"/>
                  </a:moveTo>
                  <a:cubicBezTo>
                    <a:pt x="117" y="0"/>
                    <a:pt x="0" y="301"/>
                    <a:pt x="167" y="485"/>
                  </a:cubicBezTo>
                  <a:cubicBezTo>
                    <a:pt x="226" y="538"/>
                    <a:pt x="296" y="563"/>
                    <a:pt x="363" y="563"/>
                  </a:cubicBezTo>
                  <a:cubicBezTo>
                    <a:pt x="506" y="563"/>
                    <a:pt x="641"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1272430" y="1912549"/>
              <a:ext cx="36461" cy="11192"/>
            </a:xfrm>
            <a:custGeom>
              <a:avLst/>
              <a:gdLst/>
              <a:ahLst/>
              <a:cxnLst/>
              <a:rect l="l" t="t" r="r" b="b"/>
              <a:pathLst>
                <a:path w="1137" h="349" extrusionOk="0">
                  <a:moveTo>
                    <a:pt x="544" y="1"/>
                  </a:moveTo>
                  <a:cubicBezTo>
                    <a:pt x="401" y="1"/>
                    <a:pt x="257" y="43"/>
                    <a:pt x="134" y="127"/>
                  </a:cubicBezTo>
                  <a:cubicBezTo>
                    <a:pt x="34" y="194"/>
                    <a:pt x="1" y="261"/>
                    <a:pt x="17" y="278"/>
                  </a:cubicBezTo>
                  <a:cubicBezTo>
                    <a:pt x="21" y="281"/>
                    <a:pt x="26" y="283"/>
                    <a:pt x="33" y="283"/>
                  </a:cubicBezTo>
                  <a:cubicBezTo>
                    <a:pt x="92" y="283"/>
                    <a:pt x="275" y="176"/>
                    <a:pt x="522" y="176"/>
                  </a:cubicBezTo>
                  <a:cubicBezTo>
                    <a:pt x="537" y="176"/>
                    <a:pt x="553" y="177"/>
                    <a:pt x="569" y="177"/>
                  </a:cubicBezTo>
                  <a:cubicBezTo>
                    <a:pt x="845" y="193"/>
                    <a:pt x="1036" y="349"/>
                    <a:pt x="1105" y="349"/>
                  </a:cubicBezTo>
                  <a:cubicBezTo>
                    <a:pt x="1111" y="349"/>
                    <a:pt x="1116" y="347"/>
                    <a:pt x="1120" y="345"/>
                  </a:cubicBezTo>
                  <a:cubicBezTo>
                    <a:pt x="1137" y="328"/>
                    <a:pt x="1104" y="261"/>
                    <a:pt x="1020" y="177"/>
                  </a:cubicBezTo>
                  <a:cubicBezTo>
                    <a:pt x="884" y="60"/>
                    <a:pt x="714" y="1"/>
                    <a:pt x="5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1175458" y="1924126"/>
              <a:ext cx="20940" cy="18054"/>
            </a:xfrm>
            <a:custGeom>
              <a:avLst/>
              <a:gdLst/>
              <a:ahLst/>
              <a:cxnLst/>
              <a:rect l="l" t="t" r="r" b="b"/>
              <a:pathLst>
                <a:path w="653" h="563" extrusionOk="0">
                  <a:moveTo>
                    <a:pt x="368" y="0"/>
                  </a:moveTo>
                  <a:cubicBezTo>
                    <a:pt x="117" y="0"/>
                    <a:pt x="0" y="301"/>
                    <a:pt x="184" y="485"/>
                  </a:cubicBezTo>
                  <a:cubicBezTo>
                    <a:pt x="238" y="538"/>
                    <a:pt x="306" y="563"/>
                    <a:pt x="372" y="563"/>
                  </a:cubicBezTo>
                  <a:cubicBezTo>
                    <a:pt x="514" y="563"/>
                    <a:pt x="652" y="454"/>
                    <a:pt x="652" y="284"/>
                  </a:cubicBezTo>
                  <a:cubicBezTo>
                    <a:pt x="652" y="134"/>
                    <a:pt x="518" y="0"/>
                    <a:pt x="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1166351" y="1912549"/>
              <a:ext cx="35916" cy="11192"/>
            </a:xfrm>
            <a:custGeom>
              <a:avLst/>
              <a:gdLst/>
              <a:ahLst/>
              <a:cxnLst/>
              <a:rect l="l" t="t" r="r" b="b"/>
              <a:pathLst>
                <a:path w="1120" h="349" extrusionOk="0">
                  <a:moveTo>
                    <a:pt x="537" y="1"/>
                  </a:moveTo>
                  <a:cubicBezTo>
                    <a:pt x="397" y="1"/>
                    <a:pt x="257" y="43"/>
                    <a:pt x="134" y="127"/>
                  </a:cubicBezTo>
                  <a:cubicBezTo>
                    <a:pt x="34" y="194"/>
                    <a:pt x="0" y="261"/>
                    <a:pt x="17" y="278"/>
                  </a:cubicBezTo>
                  <a:cubicBezTo>
                    <a:pt x="21" y="281"/>
                    <a:pt x="26" y="283"/>
                    <a:pt x="33" y="283"/>
                  </a:cubicBezTo>
                  <a:cubicBezTo>
                    <a:pt x="91" y="283"/>
                    <a:pt x="275" y="176"/>
                    <a:pt x="521" y="176"/>
                  </a:cubicBezTo>
                  <a:cubicBezTo>
                    <a:pt x="537" y="176"/>
                    <a:pt x="553" y="177"/>
                    <a:pt x="569" y="177"/>
                  </a:cubicBezTo>
                  <a:cubicBezTo>
                    <a:pt x="844" y="193"/>
                    <a:pt x="1036" y="349"/>
                    <a:pt x="1091" y="349"/>
                  </a:cubicBezTo>
                  <a:cubicBezTo>
                    <a:pt x="1097" y="349"/>
                    <a:pt x="1100" y="347"/>
                    <a:pt x="1103" y="345"/>
                  </a:cubicBezTo>
                  <a:cubicBezTo>
                    <a:pt x="1120" y="328"/>
                    <a:pt x="1086" y="261"/>
                    <a:pt x="1003" y="177"/>
                  </a:cubicBezTo>
                  <a:cubicBezTo>
                    <a:pt x="867" y="60"/>
                    <a:pt x="702" y="1"/>
                    <a:pt x="5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1147046" y="2091807"/>
              <a:ext cx="92739" cy="49480"/>
            </a:xfrm>
            <a:custGeom>
              <a:avLst/>
              <a:gdLst/>
              <a:ahLst/>
              <a:cxnLst/>
              <a:rect l="l" t="t" r="r" b="b"/>
              <a:pathLst>
                <a:path w="2892" h="1543" extrusionOk="0">
                  <a:moveTo>
                    <a:pt x="1" y="1"/>
                  </a:moveTo>
                  <a:cubicBezTo>
                    <a:pt x="1" y="1"/>
                    <a:pt x="677" y="1543"/>
                    <a:pt x="2702" y="1543"/>
                  </a:cubicBezTo>
                  <a:cubicBezTo>
                    <a:pt x="2764" y="1543"/>
                    <a:pt x="2827" y="1541"/>
                    <a:pt x="2892" y="1538"/>
                  </a:cubicBezTo>
                  <a:lnTo>
                    <a:pt x="2875" y="987"/>
                  </a:lnTo>
                  <a:cubicBezTo>
                    <a:pt x="1839" y="937"/>
                    <a:pt x="836" y="602"/>
                    <a:pt x="1" y="1"/>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1234943" y="1920887"/>
              <a:ext cx="26263" cy="84530"/>
            </a:xfrm>
            <a:custGeom>
              <a:avLst/>
              <a:gdLst/>
              <a:ahLst/>
              <a:cxnLst/>
              <a:rect l="l" t="t" r="r" b="b"/>
              <a:pathLst>
                <a:path w="819" h="2636" extrusionOk="0">
                  <a:moveTo>
                    <a:pt x="0" y="1"/>
                  </a:moveTo>
                  <a:lnTo>
                    <a:pt x="0" y="1"/>
                  </a:lnTo>
                  <a:cubicBezTo>
                    <a:pt x="17" y="168"/>
                    <a:pt x="50" y="318"/>
                    <a:pt x="100" y="469"/>
                  </a:cubicBezTo>
                  <a:cubicBezTo>
                    <a:pt x="184" y="770"/>
                    <a:pt x="318" y="1171"/>
                    <a:pt x="451" y="1605"/>
                  </a:cubicBezTo>
                  <a:cubicBezTo>
                    <a:pt x="535" y="1822"/>
                    <a:pt x="602" y="2039"/>
                    <a:pt x="668" y="2223"/>
                  </a:cubicBezTo>
                  <a:cubicBezTo>
                    <a:pt x="702" y="2307"/>
                    <a:pt x="719" y="2390"/>
                    <a:pt x="702" y="2474"/>
                  </a:cubicBezTo>
                  <a:cubicBezTo>
                    <a:pt x="685" y="2524"/>
                    <a:pt x="618" y="2541"/>
                    <a:pt x="535" y="2541"/>
                  </a:cubicBezTo>
                  <a:cubicBezTo>
                    <a:pt x="368" y="2541"/>
                    <a:pt x="201" y="2557"/>
                    <a:pt x="50" y="2607"/>
                  </a:cubicBezTo>
                  <a:cubicBezTo>
                    <a:pt x="148" y="2627"/>
                    <a:pt x="240" y="2635"/>
                    <a:pt x="333" y="2635"/>
                  </a:cubicBezTo>
                  <a:cubicBezTo>
                    <a:pt x="399" y="2635"/>
                    <a:pt x="466" y="2631"/>
                    <a:pt x="535" y="2624"/>
                  </a:cubicBezTo>
                  <a:lnTo>
                    <a:pt x="668" y="2624"/>
                  </a:lnTo>
                  <a:cubicBezTo>
                    <a:pt x="719" y="2607"/>
                    <a:pt x="769" y="2557"/>
                    <a:pt x="802" y="2507"/>
                  </a:cubicBezTo>
                  <a:cubicBezTo>
                    <a:pt x="819" y="2407"/>
                    <a:pt x="819" y="2290"/>
                    <a:pt x="769" y="2190"/>
                  </a:cubicBezTo>
                  <a:cubicBezTo>
                    <a:pt x="702" y="2006"/>
                    <a:pt x="635" y="1789"/>
                    <a:pt x="568" y="1572"/>
                  </a:cubicBezTo>
                  <a:cubicBezTo>
                    <a:pt x="435" y="1137"/>
                    <a:pt x="301" y="736"/>
                    <a:pt x="184" y="452"/>
                  </a:cubicBezTo>
                  <a:cubicBezTo>
                    <a:pt x="151" y="285"/>
                    <a:pt x="84" y="135"/>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1216184" y="2012536"/>
              <a:ext cx="23602" cy="21710"/>
            </a:xfrm>
            <a:custGeom>
              <a:avLst/>
              <a:gdLst/>
              <a:ahLst/>
              <a:cxnLst/>
              <a:rect l="l" t="t" r="r" b="b"/>
              <a:pathLst>
                <a:path w="736" h="677" extrusionOk="0">
                  <a:moveTo>
                    <a:pt x="418" y="0"/>
                  </a:moveTo>
                  <a:lnTo>
                    <a:pt x="418" y="0"/>
                  </a:lnTo>
                  <a:cubicBezTo>
                    <a:pt x="301" y="34"/>
                    <a:pt x="201" y="100"/>
                    <a:pt x="117" y="184"/>
                  </a:cubicBezTo>
                  <a:cubicBezTo>
                    <a:pt x="34" y="267"/>
                    <a:pt x="0" y="384"/>
                    <a:pt x="34" y="501"/>
                  </a:cubicBezTo>
                  <a:cubicBezTo>
                    <a:pt x="103" y="612"/>
                    <a:pt x="218" y="677"/>
                    <a:pt x="341" y="677"/>
                  </a:cubicBezTo>
                  <a:cubicBezTo>
                    <a:pt x="366" y="677"/>
                    <a:pt x="392" y="674"/>
                    <a:pt x="418" y="668"/>
                  </a:cubicBezTo>
                  <a:cubicBezTo>
                    <a:pt x="535" y="635"/>
                    <a:pt x="635" y="568"/>
                    <a:pt x="685" y="451"/>
                  </a:cubicBezTo>
                  <a:cubicBezTo>
                    <a:pt x="736" y="351"/>
                    <a:pt x="736" y="217"/>
                    <a:pt x="652" y="117"/>
                  </a:cubicBezTo>
                  <a:cubicBezTo>
                    <a:pt x="600" y="65"/>
                    <a:pt x="528" y="39"/>
                    <a:pt x="457" y="39"/>
                  </a:cubicBezTo>
                  <a:cubicBezTo>
                    <a:pt x="414" y="39"/>
                    <a:pt x="372" y="48"/>
                    <a:pt x="335" y="67"/>
                  </a:cubicBezTo>
                  <a:lnTo>
                    <a:pt x="418" y="0"/>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1214580" y="2011958"/>
              <a:ext cx="27354" cy="16419"/>
            </a:xfrm>
            <a:custGeom>
              <a:avLst/>
              <a:gdLst/>
              <a:ahLst/>
              <a:cxnLst/>
              <a:rect l="l" t="t" r="r" b="b"/>
              <a:pathLst>
                <a:path w="853" h="512" extrusionOk="0">
                  <a:moveTo>
                    <a:pt x="41" y="0"/>
                  </a:moveTo>
                  <a:cubicBezTo>
                    <a:pt x="38" y="0"/>
                    <a:pt x="36" y="1"/>
                    <a:pt x="34" y="1"/>
                  </a:cubicBezTo>
                  <a:cubicBezTo>
                    <a:pt x="0" y="1"/>
                    <a:pt x="67" y="269"/>
                    <a:pt x="334" y="419"/>
                  </a:cubicBezTo>
                  <a:cubicBezTo>
                    <a:pt x="457" y="488"/>
                    <a:pt x="577" y="512"/>
                    <a:pt x="670" y="512"/>
                  </a:cubicBezTo>
                  <a:cubicBezTo>
                    <a:pt x="779" y="512"/>
                    <a:pt x="852" y="480"/>
                    <a:pt x="852" y="453"/>
                  </a:cubicBezTo>
                  <a:cubicBezTo>
                    <a:pt x="836" y="419"/>
                    <a:pt x="635" y="402"/>
                    <a:pt x="418" y="285"/>
                  </a:cubicBezTo>
                  <a:cubicBezTo>
                    <a:pt x="211" y="158"/>
                    <a:pt x="95" y="0"/>
                    <a:pt x="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1084386" y="1734895"/>
              <a:ext cx="249710" cy="174030"/>
            </a:xfrm>
            <a:custGeom>
              <a:avLst/>
              <a:gdLst/>
              <a:ahLst/>
              <a:cxnLst/>
              <a:rect l="l" t="t" r="r" b="b"/>
              <a:pathLst>
                <a:path w="7787" h="5427" extrusionOk="0">
                  <a:moveTo>
                    <a:pt x="3835" y="0"/>
                  </a:moveTo>
                  <a:cubicBezTo>
                    <a:pt x="3527" y="0"/>
                    <a:pt x="3219" y="40"/>
                    <a:pt x="2924" y="120"/>
                  </a:cubicBezTo>
                  <a:cubicBezTo>
                    <a:pt x="1688" y="471"/>
                    <a:pt x="735" y="1457"/>
                    <a:pt x="418" y="2710"/>
                  </a:cubicBezTo>
                  <a:lnTo>
                    <a:pt x="568" y="2576"/>
                  </a:lnTo>
                  <a:lnTo>
                    <a:pt x="568" y="2576"/>
                  </a:lnTo>
                  <a:cubicBezTo>
                    <a:pt x="551" y="3044"/>
                    <a:pt x="284" y="3462"/>
                    <a:pt x="150" y="3913"/>
                  </a:cubicBezTo>
                  <a:cubicBezTo>
                    <a:pt x="0" y="4364"/>
                    <a:pt x="17" y="4932"/>
                    <a:pt x="434" y="5199"/>
                  </a:cubicBezTo>
                  <a:cubicBezTo>
                    <a:pt x="551" y="5283"/>
                    <a:pt x="668" y="5333"/>
                    <a:pt x="802" y="5350"/>
                  </a:cubicBezTo>
                  <a:cubicBezTo>
                    <a:pt x="992" y="5405"/>
                    <a:pt x="1190" y="5427"/>
                    <a:pt x="1390" y="5427"/>
                  </a:cubicBezTo>
                  <a:cubicBezTo>
                    <a:pt x="1735" y="5427"/>
                    <a:pt x="2091" y="5363"/>
                    <a:pt x="2439" y="5300"/>
                  </a:cubicBezTo>
                  <a:lnTo>
                    <a:pt x="2506" y="4063"/>
                  </a:lnTo>
                  <a:cubicBezTo>
                    <a:pt x="2590" y="4448"/>
                    <a:pt x="2790" y="4798"/>
                    <a:pt x="3108" y="5032"/>
                  </a:cubicBezTo>
                  <a:cubicBezTo>
                    <a:pt x="3325" y="5206"/>
                    <a:pt x="3584" y="5295"/>
                    <a:pt x="3849" y="5295"/>
                  </a:cubicBezTo>
                  <a:cubicBezTo>
                    <a:pt x="3992" y="5295"/>
                    <a:pt x="4137" y="5269"/>
                    <a:pt x="4277" y="5216"/>
                  </a:cubicBezTo>
                  <a:cubicBezTo>
                    <a:pt x="4600" y="5069"/>
                    <a:pt x="4820" y="4716"/>
                    <a:pt x="4744" y="4395"/>
                  </a:cubicBezTo>
                  <a:lnTo>
                    <a:pt x="4744" y="4395"/>
                  </a:lnTo>
                  <a:cubicBezTo>
                    <a:pt x="4929" y="4791"/>
                    <a:pt x="5397" y="5060"/>
                    <a:pt x="5865" y="5166"/>
                  </a:cubicBezTo>
                  <a:cubicBezTo>
                    <a:pt x="6098" y="5196"/>
                    <a:pt x="6334" y="5213"/>
                    <a:pt x="6572" y="5213"/>
                  </a:cubicBezTo>
                  <a:cubicBezTo>
                    <a:pt x="6863" y="5213"/>
                    <a:pt x="7158" y="5188"/>
                    <a:pt x="7452" y="5133"/>
                  </a:cubicBezTo>
                  <a:cubicBezTo>
                    <a:pt x="7185" y="4715"/>
                    <a:pt x="7369" y="4214"/>
                    <a:pt x="7519" y="3763"/>
                  </a:cubicBezTo>
                  <a:cubicBezTo>
                    <a:pt x="7669" y="3311"/>
                    <a:pt x="7786" y="2760"/>
                    <a:pt x="7452" y="2409"/>
                  </a:cubicBezTo>
                  <a:cubicBezTo>
                    <a:pt x="7318" y="2292"/>
                    <a:pt x="7201" y="2192"/>
                    <a:pt x="7068" y="2108"/>
                  </a:cubicBezTo>
                  <a:cubicBezTo>
                    <a:pt x="6784" y="1858"/>
                    <a:pt x="6650" y="1524"/>
                    <a:pt x="6450" y="1240"/>
                  </a:cubicBezTo>
                  <a:cubicBezTo>
                    <a:pt x="5896" y="441"/>
                    <a:pt x="4866" y="0"/>
                    <a:pt x="3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904872" y="1753751"/>
              <a:ext cx="254552" cy="409887"/>
            </a:xfrm>
            <a:custGeom>
              <a:avLst/>
              <a:gdLst/>
              <a:ahLst/>
              <a:cxnLst/>
              <a:rect l="l" t="t" r="r" b="b"/>
              <a:pathLst>
                <a:path w="7938" h="12782" extrusionOk="0">
                  <a:moveTo>
                    <a:pt x="6153" y="0"/>
                  </a:moveTo>
                  <a:cubicBezTo>
                    <a:pt x="5878" y="0"/>
                    <a:pt x="5604" y="20"/>
                    <a:pt x="5331" y="67"/>
                  </a:cubicBezTo>
                  <a:cubicBezTo>
                    <a:pt x="4479" y="234"/>
                    <a:pt x="3626" y="752"/>
                    <a:pt x="3309" y="1554"/>
                  </a:cubicBezTo>
                  <a:cubicBezTo>
                    <a:pt x="2958" y="2473"/>
                    <a:pt x="3309" y="3592"/>
                    <a:pt x="2791" y="4444"/>
                  </a:cubicBezTo>
                  <a:cubicBezTo>
                    <a:pt x="2457" y="5012"/>
                    <a:pt x="1788" y="5297"/>
                    <a:pt x="1287" y="5748"/>
                  </a:cubicBezTo>
                  <a:cubicBezTo>
                    <a:pt x="435" y="6483"/>
                    <a:pt x="51" y="7669"/>
                    <a:pt x="17" y="8805"/>
                  </a:cubicBezTo>
                  <a:cubicBezTo>
                    <a:pt x="1" y="9925"/>
                    <a:pt x="435" y="11679"/>
                    <a:pt x="736" y="12782"/>
                  </a:cubicBezTo>
                  <a:cubicBezTo>
                    <a:pt x="2791" y="12598"/>
                    <a:pt x="4896" y="12732"/>
                    <a:pt x="6951" y="12548"/>
                  </a:cubicBezTo>
                  <a:cubicBezTo>
                    <a:pt x="6484" y="12331"/>
                    <a:pt x="6250" y="10977"/>
                    <a:pt x="6333" y="10459"/>
                  </a:cubicBezTo>
                  <a:cubicBezTo>
                    <a:pt x="6417" y="9958"/>
                    <a:pt x="6701" y="9507"/>
                    <a:pt x="6918" y="9056"/>
                  </a:cubicBezTo>
                  <a:cubicBezTo>
                    <a:pt x="7135" y="8588"/>
                    <a:pt x="7302" y="8053"/>
                    <a:pt x="7135" y="7569"/>
                  </a:cubicBezTo>
                  <a:cubicBezTo>
                    <a:pt x="6968" y="7051"/>
                    <a:pt x="6450" y="6683"/>
                    <a:pt x="6266" y="6165"/>
                  </a:cubicBezTo>
                  <a:cubicBezTo>
                    <a:pt x="6066" y="5614"/>
                    <a:pt x="6266" y="4996"/>
                    <a:pt x="6450" y="4444"/>
                  </a:cubicBezTo>
                  <a:cubicBezTo>
                    <a:pt x="6951" y="3024"/>
                    <a:pt x="7453" y="1604"/>
                    <a:pt x="7937" y="184"/>
                  </a:cubicBezTo>
                  <a:cubicBezTo>
                    <a:pt x="7353" y="92"/>
                    <a:pt x="6752" y="0"/>
                    <a:pt x="6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932739" y="1746151"/>
              <a:ext cx="213281" cy="190545"/>
            </a:xfrm>
            <a:custGeom>
              <a:avLst/>
              <a:gdLst/>
              <a:ahLst/>
              <a:cxnLst/>
              <a:rect l="l" t="t" r="r" b="b"/>
              <a:pathLst>
                <a:path w="6651" h="5942" extrusionOk="0">
                  <a:moveTo>
                    <a:pt x="5026" y="1"/>
                  </a:moveTo>
                  <a:cubicBezTo>
                    <a:pt x="4988" y="1"/>
                    <a:pt x="4950" y="2"/>
                    <a:pt x="4913" y="3"/>
                  </a:cubicBezTo>
                  <a:cubicBezTo>
                    <a:pt x="4595" y="3"/>
                    <a:pt x="4295" y="53"/>
                    <a:pt x="3994" y="120"/>
                  </a:cubicBezTo>
                  <a:cubicBezTo>
                    <a:pt x="3626" y="203"/>
                    <a:pt x="3292" y="337"/>
                    <a:pt x="2991" y="521"/>
                  </a:cubicBezTo>
                  <a:cubicBezTo>
                    <a:pt x="2640" y="738"/>
                    <a:pt x="2373" y="1056"/>
                    <a:pt x="2223" y="1440"/>
                  </a:cubicBezTo>
                  <a:cubicBezTo>
                    <a:pt x="2072" y="1841"/>
                    <a:pt x="2006" y="2275"/>
                    <a:pt x="2022" y="2693"/>
                  </a:cubicBezTo>
                  <a:cubicBezTo>
                    <a:pt x="2022" y="3144"/>
                    <a:pt x="2072" y="3562"/>
                    <a:pt x="2072" y="3963"/>
                  </a:cubicBezTo>
                  <a:cubicBezTo>
                    <a:pt x="2106" y="4347"/>
                    <a:pt x="2039" y="4715"/>
                    <a:pt x="1905" y="5082"/>
                  </a:cubicBezTo>
                  <a:cubicBezTo>
                    <a:pt x="1772" y="5383"/>
                    <a:pt x="1521" y="5634"/>
                    <a:pt x="1204" y="5767"/>
                  </a:cubicBezTo>
                  <a:cubicBezTo>
                    <a:pt x="1113" y="5801"/>
                    <a:pt x="1016" y="5818"/>
                    <a:pt x="919" y="5818"/>
                  </a:cubicBezTo>
                  <a:cubicBezTo>
                    <a:pt x="730" y="5818"/>
                    <a:pt x="539" y="5755"/>
                    <a:pt x="385" y="5634"/>
                  </a:cubicBezTo>
                  <a:cubicBezTo>
                    <a:pt x="201" y="5500"/>
                    <a:pt x="101" y="5249"/>
                    <a:pt x="151" y="5016"/>
                  </a:cubicBezTo>
                  <a:cubicBezTo>
                    <a:pt x="184" y="4832"/>
                    <a:pt x="318" y="4681"/>
                    <a:pt x="502" y="4648"/>
                  </a:cubicBezTo>
                  <a:cubicBezTo>
                    <a:pt x="529" y="4644"/>
                    <a:pt x="557" y="4642"/>
                    <a:pt x="584" y="4642"/>
                  </a:cubicBezTo>
                  <a:cubicBezTo>
                    <a:pt x="673" y="4642"/>
                    <a:pt x="759" y="4664"/>
                    <a:pt x="836" y="4715"/>
                  </a:cubicBezTo>
                  <a:cubicBezTo>
                    <a:pt x="903" y="4765"/>
                    <a:pt x="919" y="4798"/>
                    <a:pt x="936" y="4798"/>
                  </a:cubicBezTo>
                  <a:cubicBezTo>
                    <a:pt x="936" y="4798"/>
                    <a:pt x="919" y="4748"/>
                    <a:pt x="853" y="4698"/>
                  </a:cubicBezTo>
                  <a:cubicBezTo>
                    <a:pt x="774" y="4632"/>
                    <a:pt x="674" y="4587"/>
                    <a:pt x="579" y="4587"/>
                  </a:cubicBezTo>
                  <a:cubicBezTo>
                    <a:pt x="553" y="4587"/>
                    <a:pt x="527" y="4591"/>
                    <a:pt x="502" y="4598"/>
                  </a:cubicBezTo>
                  <a:cubicBezTo>
                    <a:pt x="285" y="4631"/>
                    <a:pt x="117" y="4782"/>
                    <a:pt x="67" y="4999"/>
                  </a:cubicBezTo>
                  <a:cubicBezTo>
                    <a:pt x="1" y="5266"/>
                    <a:pt x="101" y="5550"/>
                    <a:pt x="318" y="5717"/>
                  </a:cubicBezTo>
                  <a:cubicBezTo>
                    <a:pt x="498" y="5863"/>
                    <a:pt x="715" y="5941"/>
                    <a:pt x="935" y="5941"/>
                  </a:cubicBezTo>
                  <a:cubicBezTo>
                    <a:pt x="1042" y="5941"/>
                    <a:pt x="1150" y="5923"/>
                    <a:pt x="1254" y="5884"/>
                  </a:cubicBezTo>
                  <a:cubicBezTo>
                    <a:pt x="1605" y="5751"/>
                    <a:pt x="1872" y="5483"/>
                    <a:pt x="2022" y="5132"/>
                  </a:cubicBezTo>
                  <a:cubicBezTo>
                    <a:pt x="2173" y="4765"/>
                    <a:pt x="2239" y="4364"/>
                    <a:pt x="2223" y="3963"/>
                  </a:cubicBezTo>
                  <a:cubicBezTo>
                    <a:pt x="2223" y="3545"/>
                    <a:pt x="2173" y="3127"/>
                    <a:pt x="2173" y="2693"/>
                  </a:cubicBezTo>
                  <a:cubicBezTo>
                    <a:pt x="2156" y="2292"/>
                    <a:pt x="2223" y="1874"/>
                    <a:pt x="2356" y="1490"/>
                  </a:cubicBezTo>
                  <a:cubicBezTo>
                    <a:pt x="2490" y="1139"/>
                    <a:pt x="2741" y="838"/>
                    <a:pt x="3058" y="638"/>
                  </a:cubicBezTo>
                  <a:cubicBezTo>
                    <a:pt x="3359" y="454"/>
                    <a:pt x="3676" y="320"/>
                    <a:pt x="4011" y="237"/>
                  </a:cubicBezTo>
                  <a:cubicBezTo>
                    <a:pt x="4311" y="170"/>
                    <a:pt x="4612" y="120"/>
                    <a:pt x="4913" y="103"/>
                  </a:cubicBezTo>
                  <a:cubicBezTo>
                    <a:pt x="4958" y="102"/>
                    <a:pt x="5003" y="101"/>
                    <a:pt x="5048" y="101"/>
                  </a:cubicBezTo>
                  <a:cubicBezTo>
                    <a:pt x="5451" y="101"/>
                    <a:pt x="5840" y="168"/>
                    <a:pt x="6216" y="304"/>
                  </a:cubicBezTo>
                  <a:cubicBezTo>
                    <a:pt x="6482" y="413"/>
                    <a:pt x="6631" y="523"/>
                    <a:pt x="6649" y="523"/>
                  </a:cubicBezTo>
                  <a:cubicBezTo>
                    <a:pt x="6650" y="523"/>
                    <a:pt x="6651" y="522"/>
                    <a:pt x="6651" y="521"/>
                  </a:cubicBezTo>
                  <a:cubicBezTo>
                    <a:pt x="6651" y="521"/>
                    <a:pt x="6617" y="488"/>
                    <a:pt x="6550" y="437"/>
                  </a:cubicBezTo>
                  <a:cubicBezTo>
                    <a:pt x="6450" y="371"/>
                    <a:pt x="6350" y="304"/>
                    <a:pt x="6233" y="254"/>
                  </a:cubicBezTo>
                  <a:cubicBezTo>
                    <a:pt x="5850" y="85"/>
                    <a:pt x="5439" y="1"/>
                    <a:pt x="50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1316363" y="1831964"/>
              <a:ext cx="98640" cy="183137"/>
            </a:xfrm>
            <a:custGeom>
              <a:avLst/>
              <a:gdLst/>
              <a:ahLst/>
              <a:cxnLst/>
              <a:rect l="l" t="t" r="r" b="b"/>
              <a:pathLst>
                <a:path w="3076" h="5711" extrusionOk="0">
                  <a:moveTo>
                    <a:pt x="1" y="0"/>
                  </a:moveTo>
                  <a:lnTo>
                    <a:pt x="1" y="0"/>
                  </a:lnTo>
                  <a:cubicBezTo>
                    <a:pt x="84" y="67"/>
                    <a:pt x="168" y="134"/>
                    <a:pt x="268" y="184"/>
                  </a:cubicBezTo>
                  <a:cubicBezTo>
                    <a:pt x="519" y="351"/>
                    <a:pt x="753" y="535"/>
                    <a:pt x="970" y="736"/>
                  </a:cubicBezTo>
                  <a:cubicBezTo>
                    <a:pt x="1287" y="1020"/>
                    <a:pt x="1488" y="1404"/>
                    <a:pt x="1555" y="1822"/>
                  </a:cubicBezTo>
                  <a:cubicBezTo>
                    <a:pt x="1622" y="2306"/>
                    <a:pt x="1488" y="2841"/>
                    <a:pt x="1388" y="3409"/>
                  </a:cubicBezTo>
                  <a:cubicBezTo>
                    <a:pt x="1271" y="3960"/>
                    <a:pt x="1221" y="4562"/>
                    <a:pt x="1471" y="5030"/>
                  </a:cubicBezTo>
                  <a:cubicBezTo>
                    <a:pt x="1588" y="5247"/>
                    <a:pt x="1755" y="5447"/>
                    <a:pt x="1972" y="5581"/>
                  </a:cubicBezTo>
                  <a:cubicBezTo>
                    <a:pt x="2112" y="5670"/>
                    <a:pt x="2270" y="5710"/>
                    <a:pt x="2433" y="5710"/>
                  </a:cubicBezTo>
                  <a:cubicBezTo>
                    <a:pt x="2485" y="5710"/>
                    <a:pt x="2538" y="5706"/>
                    <a:pt x="2591" y="5698"/>
                  </a:cubicBezTo>
                  <a:cubicBezTo>
                    <a:pt x="2774" y="5681"/>
                    <a:pt x="2942" y="5564"/>
                    <a:pt x="3025" y="5397"/>
                  </a:cubicBezTo>
                  <a:cubicBezTo>
                    <a:pt x="3075" y="5264"/>
                    <a:pt x="3059" y="5113"/>
                    <a:pt x="2958" y="4996"/>
                  </a:cubicBezTo>
                  <a:cubicBezTo>
                    <a:pt x="2908" y="4929"/>
                    <a:pt x="2825" y="4896"/>
                    <a:pt x="2724" y="4879"/>
                  </a:cubicBezTo>
                  <a:cubicBezTo>
                    <a:pt x="2674" y="4896"/>
                    <a:pt x="2641" y="4913"/>
                    <a:pt x="2641" y="4913"/>
                  </a:cubicBezTo>
                  <a:cubicBezTo>
                    <a:pt x="2656" y="4910"/>
                    <a:pt x="2671" y="4909"/>
                    <a:pt x="2685" y="4909"/>
                  </a:cubicBezTo>
                  <a:cubicBezTo>
                    <a:pt x="2783" y="4909"/>
                    <a:pt x="2864" y="4957"/>
                    <a:pt x="2908" y="5030"/>
                  </a:cubicBezTo>
                  <a:cubicBezTo>
                    <a:pt x="2975" y="5130"/>
                    <a:pt x="2992" y="5247"/>
                    <a:pt x="2942" y="5364"/>
                  </a:cubicBezTo>
                  <a:cubicBezTo>
                    <a:pt x="2875" y="5497"/>
                    <a:pt x="2724" y="5581"/>
                    <a:pt x="2574" y="5598"/>
                  </a:cubicBezTo>
                  <a:cubicBezTo>
                    <a:pt x="2544" y="5602"/>
                    <a:pt x="2514" y="5604"/>
                    <a:pt x="2484" y="5604"/>
                  </a:cubicBezTo>
                  <a:cubicBezTo>
                    <a:pt x="2154" y="5604"/>
                    <a:pt x="1788" y="5360"/>
                    <a:pt x="1605" y="4963"/>
                  </a:cubicBezTo>
                  <a:cubicBezTo>
                    <a:pt x="1388" y="4545"/>
                    <a:pt x="1421" y="3994"/>
                    <a:pt x="1538" y="3426"/>
                  </a:cubicBezTo>
                  <a:cubicBezTo>
                    <a:pt x="1638" y="2874"/>
                    <a:pt x="1772" y="2323"/>
                    <a:pt x="1688" y="1805"/>
                  </a:cubicBezTo>
                  <a:cubicBezTo>
                    <a:pt x="1622" y="1354"/>
                    <a:pt x="1388" y="953"/>
                    <a:pt x="1037" y="652"/>
                  </a:cubicBezTo>
                  <a:cubicBezTo>
                    <a:pt x="803" y="451"/>
                    <a:pt x="569" y="284"/>
                    <a:pt x="302" y="134"/>
                  </a:cubicBezTo>
                  <a:cubicBezTo>
                    <a:pt x="218" y="84"/>
                    <a:pt x="118" y="34"/>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1401021" y="2447595"/>
              <a:ext cx="719082" cy="357937"/>
            </a:xfrm>
            <a:custGeom>
              <a:avLst/>
              <a:gdLst/>
              <a:ahLst/>
              <a:cxnLst/>
              <a:rect l="l" t="t" r="r" b="b"/>
              <a:pathLst>
                <a:path w="22424" h="11162" extrusionOk="0">
                  <a:moveTo>
                    <a:pt x="6784" y="0"/>
                  </a:moveTo>
                  <a:cubicBezTo>
                    <a:pt x="6651" y="0"/>
                    <a:pt x="6517" y="67"/>
                    <a:pt x="6434" y="184"/>
                  </a:cubicBezTo>
                  <a:lnTo>
                    <a:pt x="1" y="11162"/>
                  </a:lnTo>
                  <a:lnTo>
                    <a:pt x="15941" y="11162"/>
                  </a:lnTo>
                  <a:lnTo>
                    <a:pt x="22290" y="485"/>
                  </a:lnTo>
                  <a:cubicBezTo>
                    <a:pt x="22424" y="268"/>
                    <a:pt x="22240" y="0"/>
                    <a:pt x="21956"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1537660" y="2605688"/>
              <a:ext cx="217033" cy="201448"/>
            </a:xfrm>
            <a:custGeom>
              <a:avLst/>
              <a:gdLst/>
              <a:ahLst/>
              <a:cxnLst/>
              <a:rect l="l" t="t" r="r" b="b"/>
              <a:pathLst>
                <a:path w="6768" h="6282" extrusionOk="0">
                  <a:moveTo>
                    <a:pt x="1201" y="0"/>
                  </a:moveTo>
                  <a:cubicBezTo>
                    <a:pt x="1036" y="0"/>
                    <a:pt x="880" y="140"/>
                    <a:pt x="903" y="334"/>
                  </a:cubicBezTo>
                  <a:cubicBezTo>
                    <a:pt x="869" y="668"/>
                    <a:pt x="802" y="1002"/>
                    <a:pt x="686" y="1303"/>
                  </a:cubicBezTo>
                  <a:cubicBezTo>
                    <a:pt x="602" y="1570"/>
                    <a:pt x="468" y="1804"/>
                    <a:pt x="318" y="2021"/>
                  </a:cubicBezTo>
                  <a:cubicBezTo>
                    <a:pt x="204" y="2152"/>
                    <a:pt x="106" y="2282"/>
                    <a:pt x="8" y="2397"/>
                  </a:cubicBezTo>
                  <a:lnTo>
                    <a:pt x="8" y="2397"/>
                  </a:lnTo>
                  <a:lnTo>
                    <a:pt x="0" y="2372"/>
                  </a:lnTo>
                  <a:lnTo>
                    <a:pt x="0" y="2405"/>
                  </a:lnTo>
                  <a:cubicBezTo>
                    <a:pt x="3" y="2403"/>
                    <a:pt x="5" y="2400"/>
                    <a:pt x="8" y="2397"/>
                  </a:cubicBezTo>
                  <a:lnTo>
                    <a:pt x="8" y="2397"/>
                  </a:lnTo>
                  <a:lnTo>
                    <a:pt x="1153" y="6282"/>
                  </a:lnTo>
                  <a:cubicBezTo>
                    <a:pt x="2407" y="6015"/>
                    <a:pt x="3977" y="5664"/>
                    <a:pt x="4746" y="5396"/>
                  </a:cubicBezTo>
                  <a:cubicBezTo>
                    <a:pt x="6133" y="4895"/>
                    <a:pt x="6082" y="4778"/>
                    <a:pt x="5999" y="4628"/>
                  </a:cubicBezTo>
                  <a:cubicBezTo>
                    <a:pt x="5963" y="4563"/>
                    <a:pt x="5878" y="4537"/>
                    <a:pt x="5763" y="4537"/>
                  </a:cubicBezTo>
                  <a:cubicBezTo>
                    <a:pt x="5278" y="4537"/>
                    <a:pt x="4243" y="5003"/>
                    <a:pt x="3933" y="5003"/>
                  </a:cubicBezTo>
                  <a:cubicBezTo>
                    <a:pt x="3842" y="5003"/>
                    <a:pt x="3813" y="4963"/>
                    <a:pt x="3877" y="4862"/>
                  </a:cubicBezTo>
                  <a:cubicBezTo>
                    <a:pt x="4211" y="4344"/>
                    <a:pt x="6767" y="3742"/>
                    <a:pt x="6517" y="3324"/>
                  </a:cubicBezTo>
                  <a:cubicBezTo>
                    <a:pt x="6459" y="3232"/>
                    <a:pt x="6342" y="3194"/>
                    <a:pt x="6187" y="3194"/>
                  </a:cubicBezTo>
                  <a:cubicBezTo>
                    <a:pt x="5444" y="3194"/>
                    <a:pt x="3826" y="4077"/>
                    <a:pt x="3660" y="4160"/>
                  </a:cubicBezTo>
                  <a:cubicBezTo>
                    <a:pt x="3631" y="4174"/>
                    <a:pt x="3604" y="4180"/>
                    <a:pt x="3579" y="4180"/>
                  </a:cubicBezTo>
                  <a:cubicBezTo>
                    <a:pt x="3424" y="4180"/>
                    <a:pt x="3337" y="3950"/>
                    <a:pt x="3509" y="3893"/>
                  </a:cubicBezTo>
                  <a:cubicBezTo>
                    <a:pt x="3777" y="3776"/>
                    <a:pt x="6600" y="2573"/>
                    <a:pt x="6266" y="2038"/>
                  </a:cubicBezTo>
                  <a:cubicBezTo>
                    <a:pt x="6220" y="1959"/>
                    <a:pt x="6147" y="1930"/>
                    <a:pt x="6067" y="1930"/>
                  </a:cubicBezTo>
                  <a:cubicBezTo>
                    <a:pt x="5859" y="1930"/>
                    <a:pt x="5598" y="2121"/>
                    <a:pt x="5598" y="2121"/>
                  </a:cubicBezTo>
                  <a:cubicBezTo>
                    <a:pt x="5598" y="2121"/>
                    <a:pt x="3466" y="3222"/>
                    <a:pt x="2981" y="3222"/>
                  </a:cubicBezTo>
                  <a:cubicBezTo>
                    <a:pt x="2935" y="3222"/>
                    <a:pt x="2904" y="3213"/>
                    <a:pt x="2891" y="3191"/>
                  </a:cubicBezTo>
                  <a:cubicBezTo>
                    <a:pt x="2741" y="2923"/>
                    <a:pt x="4228" y="2088"/>
                    <a:pt x="4746" y="1854"/>
                  </a:cubicBezTo>
                  <a:cubicBezTo>
                    <a:pt x="5247" y="1603"/>
                    <a:pt x="5347" y="1269"/>
                    <a:pt x="5046" y="1136"/>
                  </a:cubicBezTo>
                  <a:cubicBezTo>
                    <a:pt x="5034" y="1129"/>
                    <a:pt x="5015" y="1126"/>
                    <a:pt x="4991" y="1126"/>
                  </a:cubicBezTo>
                  <a:cubicBezTo>
                    <a:pt x="4644" y="1126"/>
                    <a:pt x="3210" y="1770"/>
                    <a:pt x="2741" y="2004"/>
                  </a:cubicBezTo>
                  <a:cubicBezTo>
                    <a:pt x="2422" y="2164"/>
                    <a:pt x="1744" y="2513"/>
                    <a:pt x="1397" y="2513"/>
                  </a:cubicBezTo>
                  <a:cubicBezTo>
                    <a:pt x="1198" y="2513"/>
                    <a:pt x="1108" y="2399"/>
                    <a:pt x="1254" y="2071"/>
                  </a:cubicBezTo>
                  <a:cubicBezTo>
                    <a:pt x="1638" y="1152"/>
                    <a:pt x="1605" y="317"/>
                    <a:pt x="1421" y="100"/>
                  </a:cubicBezTo>
                  <a:cubicBezTo>
                    <a:pt x="1357" y="31"/>
                    <a:pt x="1278" y="0"/>
                    <a:pt x="1201"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760216" y="2179383"/>
              <a:ext cx="818747" cy="741369"/>
            </a:xfrm>
            <a:custGeom>
              <a:avLst/>
              <a:gdLst/>
              <a:ahLst/>
              <a:cxnLst/>
              <a:rect l="l" t="t" r="r" b="b"/>
              <a:pathLst>
                <a:path w="25532" h="23119" extrusionOk="0">
                  <a:moveTo>
                    <a:pt x="7810" y="1"/>
                  </a:moveTo>
                  <a:cubicBezTo>
                    <a:pt x="1" y="1"/>
                    <a:pt x="2189" y="9551"/>
                    <a:pt x="2189" y="9551"/>
                  </a:cubicBezTo>
                  <a:cubicBezTo>
                    <a:pt x="2557" y="11806"/>
                    <a:pt x="4244" y="15733"/>
                    <a:pt x="5731" y="19158"/>
                  </a:cubicBezTo>
                  <a:cubicBezTo>
                    <a:pt x="7218" y="22583"/>
                    <a:pt x="8438" y="23068"/>
                    <a:pt x="12665" y="23118"/>
                  </a:cubicBezTo>
                  <a:cubicBezTo>
                    <a:pt x="12702" y="23118"/>
                    <a:pt x="12740" y="23119"/>
                    <a:pt x="12777" y="23119"/>
                  </a:cubicBezTo>
                  <a:cubicBezTo>
                    <a:pt x="17329" y="23119"/>
                    <a:pt x="25531" y="20127"/>
                    <a:pt x="25531" y="20127"/>
                  </a:cubicBezTo>
                  <a:lnTo>
                    <a:pt x="23944" y="14697"/>
                  </a:lnTo>
                  <a:cubicBezTo>
                    <a:pt x="23944" y="14697"/>
                    <a:pt x="14918" y="16534"/>
                    <a:pt x="12976" y="16534"/>
                  </a:cubicBezTo>
                  <a:cubicBezTo>
                    <a:pt x="12830" y="16534"/>
                    <a:pt x="12725" y="16524"/>
                    <a:pt x="12665" y="16501"/>
                  </a:cubicBezTo>
                  <a:cubicBezTo>
                    <a:pt x="11813" y="16184"/>
                    <a:pt x="10928" y="13544"/>
                    <a:pt x="10259" y="11740"/>
                  </a:cubicBezTo>
                  <a:cubicBezTo>
                    <a:pt x="10176" y="11539"/>
                    <a:pt x="9173" y="8214"/>
                    <a:pt x="9173" y="8214"/>
                  </a:cubicBezTo>
                  <a:lnTo>
                    <a:pt x="8923" y="60"/>
                  </a:lnTo>
                  <a:cubicBezTo>
                    <a:pt x="8531" y="20"/>
                    <a:pt x="8160" y="1"/>
                    <a:pt x="7810"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886113" y="2270230"/>
              <a:ext cx="696570" cy="658250"/>
            </a:xfrm>
            <a:custGeom>
              <a:avLst/>
              <a:gdLst/>
              <a:ahLst/>
              <a:cxnLst/>
              <a:rect l="l" t="t" r="r" b="b"/>
              <a:pathLst>
                <a:path w="21722" h="20527" extrusionOk="0">
                  <a:moveTo>
                    <a:pt x="4078" y="1"/>
                  </a:moveTo>
                  <a:cubicBezTo>
                    <a:pt x="4078" y="34"/>
                    <a:pt x="4078" y="51"/>
                    <a:pt x="4094" y="68"/>
                  </a:cubicBezTo>
                  <a:cubicBezTo>
                    <a:pt x="4094" y="51"/>
                    <a:pt x="4078" y="34"/>
                    <a:pt x="4078" y="1"/>
                  </a:cubicBezTo>
                  <a:close/>
                  <a:moveTo>
                    <a:pt x="4094" y="68"/>
                  </a:moveTo>
                  <a:cubicBezTo>
                    <a:pt x="4111" y="118"/>
                    <a:pt x="4128" y="185"/>
                    <a:pt x="4161" y="252"/>
                  </a:cubicBezTo>
                  <a:cubicBezTo>
                    <a:pt x="4211" y="435"/>
                    <a:pt x="4312" y="669"/>
                    <a:pt x="4412" y="987"/>
                  </a:cubicBezTo>
                  <a:cubicBezTo>
                    <a:pt x="4646" y="1622"/>
                    <a:pt x="4963" y="2557"/>
                    <a:pt x="5364" y="3760"/>
                  </a:cubicBezTo>
                  <a:cubicBezTo>
                    <a:pt x="5749" y="4963"/>
                    <a:pt x="6216" y="6434"/>
                    <a:pt x="6751" y="8105"/>
                  </a:cubicBezTo>
                  <a:cubicBezTo>
                    <a:pt x="7303" y="9775"/>
                    <a:pt x="7904" y="11663"/>
                    <a:pt x="8689" y="13685"/>
                  </a:cubicBezTo>
                  <a:lnTo>
                    <a:pt x="8689" y="13735"/>
                  </a:lnTo>
                  <a:lnTo>
                    <a:pt x="8739" y="13735"/>
                  </a:lnTo>
                  <a:cubicBezTo>
                    <a:pt x="8810" y="13736"/>
                    <a:pt x="8880" y="13736"/>
                    <a:pt x="8950" y="13736"/>
                  </a:cubicBezTo>
                  <a:cubicBezTo>
                    <a:pt x="10701" y="13736"/>
                    <a:pt x="12450" y="13537"/>
                    <a:pt x="14153" y="13167"/>
                  </a:cubicBezTo>
                  <a:cubicBezTo>
                    <a:pt x="16004" y="12787"/>
                    <a:pt x="17938" y="12292"/>
                    <a:pt x="19969" y="11942"/>
                  </a:cubicBezTo>
                  <a:lnTo>
                    <a:pt x="19969" y="11942"/>
                  </a:lnTo>
                  <a:cubicBezTo>
                    <a:pt x="20247" y="12891"/>
                    <a:pt x="20525" y="13857"/>
                    <a:pt x="20820" y="14838"/>
                  </a:cubicBezTo>
                  <a:cubicBezTo>
                    <a:pt x="21063" y="15664"/>
                    <a:pt x="21306" y="16475"/>
                    <a:pt x="21518" y="17254"/>
                  </a:cubicBezTo>
                  <a:lnTo>
                    <a:pt x="21518" y="17254"/>
                  </a:lnTo>
                  <a:cubicBezTo>
                    <a:pt x="19869" y="17877"/>
                    <a:pt x="18172" y="18403"/>
                    <a:pt x="16459" y="18831"/>
                  </a:cubicBezTo>
                  <a:cubicBezTo>
                    <a:pt x="14788" y="19283"/>
                    <a:pt x="13184" y="19717"/>
                    <a:pt x="11630" y="20018"/>
                  </a:cubicBezTo>
                  <a:cubicBezTo>
                    <a:pt x="10522" y="20234"/>
                    <a:pt x="9423" y="20399"/>
                    <a:pt x="8382" y="20399"/>
                  </a:cubicBezTo>
                  <a:cubicBezTo>
                    <a:pt x="7979" y="20399"/>
                    <a:pt x="7585" y="20374"/>
                    <a:pt x="7202" y="20318"/>
                  </a:cubicBezTo>
                  <a:cubicBezTo>
                    <a:pt x="6868" y="20268"/>
                    <a:pt x="6534" y="20202"/>
                    <a:pt x="6216" y="20085"/>
                  </a:cubicBezTo>
                  <a:cubicBezTo>
                    <a:pt x="6049" y="20034"/>
                    <a:pt x="5899" y="19968"/>
                    <a:pt x="5749" y="19901"/>
                  </a:cubicBezTo>
                  <a:cubicBezTo>
                    <a:pt x="5598" y="19834"/>
                    <a:pt x="5465" y="19767"/>
                    <a:pt x="5314" y="19667"/>
                  </a:cubicBezTo>
                  <a:cubicBezTo>
                    <a:pt x="4780" y="19366"/>
                    <a:pt x="4295" y="18982"/>
                    <a:pt x="3861" y="18547"/>
                  </a:cubicBezTo>
                  <a:cubicBezTo>
                    <a:pt x="3125" y="17795"/>
                    <a:pt x="2474" y="16943"/>
                    <a:pt x="1956" y="16008"/>
                  </a:cubicBezTo>
                  <a:cubicBezTo>
                    <a:pt x="1471" y="15206"/>
                    <a:pt x="1120" y="14487"/>
                    <a:pt x="836" y="13886"/>
                  </a:cubicBezTo>
                  <a:cubicBezTo>
                    <a:pt x="552" y="13301"/>
                    <a:pt x="352" y="12833"/>
                    <a:pt x="218" y="12516"/>
                  </a:cubicBezTo>
                  <a:cubicBezTo>
                    <a:pt x="151" y="12365"/>
                    <a:pt x="84" y="12232"/>
                    <a:pt x="51" y="12148"/>
                  </a:cubicBezTo>
                  <a:cubicBezTo>
                    <a:pt x="18" y="12064"/>
                    <a:pt x="1" y="12031"/>
                    <a:pt x="1" y="12031"/>
                  </a:cubicBezTo>
                  <a:lnTo>
                    <a:pt x="1" y="12031"/>
                  </a:lnTo>
                  <a:cubicBezTo>
                    <a:pt x="1" y="12031"/>
                    <a:pt x="1" y="12081"/>
                    <a:pt x="34" y="12165"/>
                  </a:cubicBezTo>
                  <a:cubicBezTo>
                    <a:pt x="68" y="12248"/>
                    <a:pt x="118" y="12365"/>
                    <a:pt x="185" y="12516"/>
                  </a:cubicBezTo>
                  <a:cubicBezTo>
                    <a:pt x="318" y="12850"/>
                    <a:pt x="519" y="13318"/>
                    <a:pt x="786" y="13919"/>
                  </a:cubicBezTo>
                  <a:cubicBezTo>
                    <a:pt x="1053" y="14504"/>
                    <a:pt x="1404" y="15239"/>
                    <a:pt x="1872" y="16058"/>
                  </a:cubicBezTo>
                  <a:cubicBezTo>
                    <a:pt x="2407" y="16993"/>
                    <a:pt x="3042" y="17846"/>
                    <a:pt x="3777" y="18631"/>
                  </a:cubicBezTo>
                  <a:cubicBezTo>
                    <a:pt x="4228" y="19065"/>
                    <a:pt x="4713" y="19466"/>
                    <a:pt x="5264" y="19767"/>
                  </a:cubicBezTo>
                  <a:cubicBezTo>
                    <a:pt x="5398" y="19867"/>
                    <a:pt x="5548" y="19934"/>
                    <a:pt x="5698" y="20001"/>
                  </a:cubicBezTo>
                  <a:cubicBezTo>
                    <a:pt x="5849" y="20085"/>
                    <a:pt x="6016" y="20151"/>
                    <a:pt x="6166" y="20202"/>
                  </a:cubicBezTo>
                  <a:cubicBezTo>
                    <a:pt x="6500" y="20318"/>
                    <a:pt x="6835" y="20385"/>
                    <a:pt x="7186" y="20435"/>
                  </a:cubicBezTo>
                  <a:cubicBezTo>
                    <a:pt x="7596" y="20499"/>
                    <a:pt x="8017" y="20527"/>
                    <a:pt x="8445" y="20527"/>
                  </a:cubicBezTo>
                  <a:cubicBezTo>
                    <a:pt x="9481" y="20527"/>
                    <a:pt x="10564" y="20364"/>
                    <a:pt x="11663" y="20151"/>
                  </a:cubicBezTo>
                  <a:cubicBezTo>
                    <a:pt x="13217" y="19851"/>
                    <a:pt x="14821" y="19416"/>
                    <a:pt x="16509" y="18982"/>
                  </a:cubicBezTo>
                  <a:cubicBezTo>
                    <a:pt x="18247" y="18531"/>
                    <a:pt x="19968" y="17996"/>
                    <a:pt x="21655" y="17378"/>
                  </a:cubicBezTo>
                  <a:lnTo>
                    <a:pt x="21722" y="17344"/>
                  </a:lnTo>
                  <a:lnTo>
                    <a:pt x="21689" y="17278"/>
                  </a:lnTo>
                  <a:cubicBezTo>
                    <a:pt x="21455" y="16492"/>
                    <a:pt x="21221" y="15640"/>
                    <a:pt x="20970" y="14788"/>
                  </a:cubicBezTo>
                  <a:cubicBezTo>
                    <a:pt x="20669" y="13785"/>
                    <a:pt x="20385" y="12800"/>
                    <a:pt x="20085" y="11831"/>
                  </a:cubicBezTo>
                  <a:lnTo>
                    <a:pt x="20068" y="11764"/>
                  </a:lnTo>
                  <a:lnTo>
                    <a:pt x="20001" y="11780"/>
                  </a:lnTo>
                  <a:cubicBezTo>
                    <a:pt x="17946" y="12131"/>
                    <a:pt x="15991" y="12633"/>
                    <a:pt x="14120" y="13017"/>
                  </a:cubicBezTo>
                  <a:cubicBezTo>
                    <a:pt x="12366" y="13414"/>
                    <a:pt x="10580" y="13598"/>
                    <a:pt x="8793" y="13602"/>
                  </a:cubicBezTo>
                  <a:lnTo>
                    <a:pt x="8793" y="13602"/>
                  </a:lnTo>
                  <a:cubicBezTo>
                    <a:pt x="8014" y="11609"/>
                    <a:pt x="7416" y="9733"/>
                    <a:pt x="6868" y="8071"/>
                  </a:cubicBezTo>
                  <a:cubicBezTo>
                    <a:pt x="6317" y="6384"/>
                    <a:pt x="5849" y="4930"/>
                    <a:pt x="5448" y="3727"/>
                  </a:cubicBezTo>
                  <a:cubicBezTo>
                    <a:pt x="5030" y="2541"/>
                    <a:pt x="4696" y="1605"/>
                    <a:pt x="4462" y="970"/>
                  </a:cubicBezTo>
                  <a:cubicBezTo>
                    <a:pt x="4345" y="653"/>
                    <a:pt x="4245" y="419"/>
                    <a:pt x="4178" y="252"/>
                  </a:cubicBezTo>
                  <a:lnTo>
                    <a:pt x="4094" y="68"/>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847536" y="2430247"/>
              <a:ext cx="65418" cy="67662"/>
            </a:xfrm>
            <a:custGeom>
              <a:avLst/>
              <a:gdLst/>
              <a:ahLst/>
              <a:cxnLst/>
              <a:rect l="l" t="t" r="r" b="b"/>
              <a:pathLst>
                <a:path w="2040" h="2110" extrusionOk="0">
                  <a:moveTo>
                    <a:pt x="1185" y="0"/>
                  </a:moveTo>
                  <a:cubicBezTo>
                    <a:pt x="1164" y="0"/>
                    <a:pt x="1143" y="2"/>
                    <a:pt x="1120" y="7"/>
                  </a:cubicBezTo>
                  <a:cubicBezTo>
                    <a:pt x="1098" y="5"/>
                    <a:pt x="1076" y="4"/>
                    <a:pt x="1053" y="4"/>
                  </a:cubicBezTo>
                  <a:cubicBezTo>
                    <a:pt x="856" y="4"/>
                    <a:pt x="650" y="69"/>
                    <a:pt x="485" y="174"/>
                  </a:cubicBezTo>
                  <a:cubicBezTo>
                    <a:pt x="201" y="358"/>
                    <a:pt x="18" y="675"/>
                    <a:pt x="18" y="1009"/>
                  </a:cubicBezTo>
                  <a:cubicBezTo>
                    <a:pt x="1" y="1444"/>
                    <a:pt x="235" y="1828"/>
                    <a:pt x="619" y="2028"/>
                  </a:cubicBezTo>
                  <a:cubicBezTo>
                    <a:pt x="746" y="2084"/>
                    <a:pt x="880" y="2110"/>
                    <a:pt x="1013" y="2110"/>
                  </a:cubicBezTo>
                  <a:cubicBezTo>
                    <a:pt x="1284" y="2110"/>
                    <a:pt x="1554" y="2002"/>
                    <a:pt x="1755" y="1811"/>
                  </a:cubicBezTo>
                  <a:cubicBezTo>
                    <a:pt x="1889" y="1678"/>
                    <a:pt x="1989" y="1511"/>
                    <a:pt x="2006" y="1327"/>
                  </a:cubicBezTo>
                  <a:cubicBezTo>
                    <a:pt x="2039" y="1176"/>
                    <a:pt x="2023" y="1009"/>
                    <a:pt x="1972" y="876"/>
                  </a:cubicBezTo>
                  <a:cubicBezTo>
                    <a:pt x="1906" y="658"/>
                    <a:pt x="1772" y="475"/>
                    <a:pt x="1571" y="358"/>
                  </a:cubicBezTo>
                  <a:cubicBezTo>
                    <a:pt x="1505" y="308"/>
                    <a:pt x="1438" y="274"/>
                    <a:pt x="1354" y="274"/>
                  </a:cubicBezTo>
                  <a:cubicBezTo>
                    <a:pt x="1354" y="291"/>
                    <a:pt x="1421" y="324"/>
                    <a:pt x="1538" y="408"/>
                  </a:cubicBezTo>
                  <a:cubicBezTo>
                    <a:pt x="1705" y="525"/>
                    <a:pt x="1822" y="709"/>
                    <a:pt x="1872" y="892"/>
                  </a:cubicBezTo>
                  <a:cubicBezTo>
                    <a:pt x="1956" y="1193"/>
                    <a:pt x="1889" y="1494"/>
                    <a:pt x="1672" y="1694"/>
                  </a:cubicBezTo>
                  <a:cubicBezTo>
                    <a:pt x="1495" y="1860"/>
                    <a:pt x="1266" y="1953"/>
                    <a:pt x="1030" y="1953"/>
                  </a:cubicBezTo>
                  <a:cubicBezTo>
                    <a:pt x="910" y="1953"/>
                    <a:pt x="788" y="1929"/>
                    <a:pt x="669" y="1878"/>
                  </a:cubicBezTo>
                  <a:cubicBezTo>
                    <a:pt x="352" y="1711"/>
                    <a:pt x="151" y="1377"/>
                    <a:pt x="151" y="1009"/>
                  </a:cubicBezTo>
                  <a:cubicBezTo>
                    <a:pt x="151" y="725"/>
                    <a:pt x="302" y="441"/>
                    <a:pt x="552" y="274"/>
                  </a:cubicBezTo>
                  <a:cubicBezTo>
                    <a:pt x="719" y="157"/>
                    <a:pt x="920" y="74"/>
                    <a:pt x="1120" y="57"/>
                  </a:cubicBezTo>
                  <a:cubicBezTo>
                    <a:pt x="1204" y="57"/>
                    <a:pt x="1271" y="57"/>
                    <a:pt x="1354" y="40"/>
                  </a:cubicBezTo>
                  <a:cubicBezTo>
                    <a:pt x="1293" y="16"/>
                    <a:pt x="1241" y="0"/>
                    <a:pt x="118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1444953" y="2739057"/>
              <a:ext cx="65418" cy="67598"/>
            </a:xfrm>
            <a:custGeom>
              <a:avLst/>
              <a:gdLst/>
              <a:ahLst/>
              <a:cxnLst/>
              <a:rect l="l" t="t" r="r" b="b"/>
              <a:pathLst>
                <a:path w="2040" h="2108" extrusionOk="0">
                  <a:moveTo>
                    <a:pt x="1104" y="1"/>
                  </a:moveTo>
                  <a:cubicBezTo>
                    <a:pt x="886" y="1"/>
                    <a:pt x="669" y="68"/>
                    <a:pt x="485" y="185"/>
                  </a:cubicBezTo>
                  <a:cubicBezTo>
                    <a:pt x="201" y="368"/>
                    <a:pt x="18" y="686"/>
                    <a:pt x="1" y="1020"/>
                  </a:cubicBezTo>
                  <a:cubicBezTo>
                    <a:pt x="1" y="1438"/>
                    <a:pt x="235" y="1839"/>
                    <a:pt x="602" y="2023"/>
                  </a:cubicBezTo>
                  <a:cubicBezTo>
                    <a:pt x="739" y="2080"/>
                    <a:pt x="882" y="2107"/>
                    <a:pt x="1022" y="2107"/>
                  </a:cubicBezTo>
                  <a:cubicBezTo>
                    <a:pt x="1294" y="2107"/>
                    <a:pt x="1557" y="2004"/>
                    <a:pt x="1755" y="1805"/>
                  </a:cubicBezTo>
                  <a:cubicBezTo>
                    <a:pt x="1889" y="1688"/>
                    <a:pt x="1973" y="1521"/>
                    <a:pt x="2006" y="1338"/>
                  </a:cubicBezTo>
                  <a:cubicBezTo>
                    <a:pt x="2039" y="1187"/>
                    <a:pt x="2023" y="1020"/>
                    <a:pt x="1973" y="870"/>
                  </a:cubicBezTo>
                  <a:cubicBezTo>
                    <a:pt x="1906" y="653"/>
                    <a:pt x="1755" y="485"/>
                    <a:pt x="1572" y="352"/>
                  </a:cubicBezTo>
                  <a:cubicBezTo>
                    <a:pt x="1505" y="318"/>
                    <a:pt x="1421" y="285"/>
                    <a:pt x="1338" y="285"/>
                  </a:cubicBezTo>
                  <a:cubicBezTo>
                    <a:pt x="1338" y="302"/>
                    <a:pt x="1421" y="318"/>
                    <a:pt x="1538" y="402"/>
                  </a:cubicBezTo>
                  <a:cubicBezTo>
                    <a:pt x="1705" y="536"/>
                    <a:pt x="1822" y="703"/>
                    <a:pt x="1872" y="903"/>
                  </a:cubicBezTo>
                  <a:cubicBezTo>
                    <a:pt x="1956" y="1187"/>
                    <a:pt x="1872" y="1505"/>
                    <a:pt x="1655" y="1705"/>
                  </a:cubicBezTo>
                  <a:cubicBezTo>
                    <a:pt x="1478" y="1871"/>
                    <a:pt x="1250" y="1956"/>
                    <a:pt x="1019" y="1956"/>
                  </a:cubicBezTo>
                  <a:cubicBezTo>
                    <a:pt x="901" y="1956"/>
                    <a:pt x="782" y="1934"/>
                    <a:pt x="669" y="1889"/>
                  </a:cubicBezTo>
                  <a:cubicBezTo>
                    <a:pt x="352" y="1722"/>
                    <a:pt x="135" y="1388"/>
                    <a:pt x="151" y="1020"/>
                  </a:cubicBezTo>
                  <a:cubicBezTo>
                    <a:pt x="151" y="719"/>
                    <a:pt x="302" y="452"/>
                    <a:pt x="552" y="268"/>
                  </a:cubicBezTo>
                  <a:cubicBezTo>
                    <a:pt x="719" y="151"/>
                    <a:pt x="903" y="84"/>
                    <a:pt x="1120" y="68"/>
                  </a:cubicBezTo>
                  <a:cubicBezTo>
                    <a:pt x="1187" y="68"/>
                    <a:pt x="1271" y="68"/>
                    <a:pt x="1338" y="51"/>
                  </a:cubicBezTo>
                  <a:cubicBezTo>
                    <a:pt x="1271" y="18"/>
                    <a:pt x="1187" y="1"/>
                    <a:pt x="11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1231704" y="2717091"/>
              <a:ext cx="65418" cy="67983"/>
            </a:xfrm>
            <a:custGeom>
              <a:avLst/>
              <a:gdLst/>
              <a:ahLst/>
              <a:cxnLst/>
              <a:rect l="l" t="t" r="r" b="b"/>
              <a:pathLst>
                <a:path w="2040" h="2120" extrusionOk="0">
                  <a:moveTo>
                    <a:pt x="1120" y="1"/>
                  </a:moveTo>
                  <a:cubicBezTo>
                    <a:pt x="903" y="1"/>
                    <a:pt x="686" y="68"/>
                    <a:pt x="502" y="185"/>
                  </a:cubicBezTo>
                  <a:cubicBezTo>
                    <a:pt x="201" y="368"/>
                    <a:pt x="34" y="686"/>
                    <a:pt x="18" y="1020"/>
                  </a:cubicBezTo>
                  <a:cubicBezTo>
                    <a:pt x="1" y="1454"/>
                    <a:pt x="235" y="1839"/>
                    <a:pt x="619" y="2039"/>
                  </a:cubicBezTo>
                  <a:cubicBezTo>
                    <a:pt x="750" y="2094"/>
                    <a:pt x="886" y="2120"/>
                    <a:pt x="1020" y="2120"/>
                  </a:cubicBezTo>
                  <a:cubicBezTo>
                    <a:pt x="1298" y="2120"/>
                    <a:pt x="1569" y="2008"/>
                    <a:pt x="1772" y="1805"/>
                  </a:cubicBezTo>
                  <a:cubicBezTo>
                    <a:pt x="1906" y="1688"/>
                    <a:pt x="1989" y="1521"/>
                    <a:pt x="2023" y="1338"/>
                  </a:cubicBezTo>
                  <a:cubicBezTo>
                    <a:pt x="2039" y="1187"/>
                    <a:pt x="2039" y="1020"/>
                    <a:pt x="1989" y="870"/>
                  </a:cubicBezTo>
                  <a:cubicBezTo>
                    <a:pt x="1922" y="669"/>
                    <a:pt x="1772" y="485"/>
                    <a:pt x="1588" y="368"/>
                  </a:cubicBezTo>
                  <a:cubicBezTo>
                    <a:pt x="1521" y="318"/>
                    <a:pt x="1438" y="285"/>
                    <a:pt x="1354" y="285"/>
                  </a:cubicBezTo>
                  <a:cubicBezTo>
                    <a:pt x="1354" y="302"/>
                    <a:pt x="1438" y="318"/>
                    <a:pt x="1555" y="419"/>
                  </a:cubicBezTo>
                  <a:cubicBezTo>
                    <a:pt x="1705" y="535"/>
                    <a:pt x="1822" y="703"/>
                    <a:pt x="1872" y="903"/>
                  </a:cubicBezTo>
                  <a:cubicBezTo>
                    <a:pt x="1972" y="1187"/>
                    <a:pt x="1889" y="1505"/>
                    <a:pt x="1672" y="1705"/>
                  </a:cubicBezTo>
                  <a:cubicBezTo>
                    <a:pt x="1495" y="1871"/>
                    <a:pt x="1266" y="1964"/>
                    <a:pt x="1035" y="1964"/>
                  </a:cubicBezTo>
                  <a:cubicBezTo>
                    <a:pt x="917" y="1964"/>
                    <a:pt x="799" y="1940"/>
                    <a:pt x="686" y="1889"/>
                  </a:cubicBezTo>
                  <a:cubicBezTo>
                    <a:pt x="352" y="1722"/>
                    <a:pt x="151" y="1388"/>
                    <a:pt x="151" y="1020"/>
                  </a:cubicBezTo>
                  <a:cubicBezTo>
                    <a:pt x="168" y="719"/>
                    <a:pt x="318" y="452"/>
                    <a:pt x="552" y="285"/>
                  </a:cubicBezTo>
                  <a:cubicBezTo>
                    <a:pt x="719" y="151"/>
                    <a:pt x="920" y="84"/>
                    <a:pt x="1120" y="68"/>
                  </a:cubicBezTo>
                  <a:cubicBezTo>
                    <a:pt x="1204" y="68"/>
                    <a:pt x="1287" y="68"/>
                    <a:pt x="1354" y="51"/>
                  </a:cubicBezTo>
                  <a:cubicBezTo>
                    <a:pt x="1287" y="18"/>
                    <a:pt x="1204" y="1"/>
                    <a:pt x="11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1036157" y="2787286"/>
              <a:ext cx="65386" cy="67598"/>
            </a:xfrm>
            <a:custGeom>
              <a:avLst/>
              <a:gdLst/>
              <a:ahLst/>
              <a:cxnLst/>
              <a:rect l="l" t="t" r="r" b="b"/>
              <a:pathLst>
                <a:path w="2039" h="2108" extrusionOk="0">
                  <a:moveTo>
                    <a:pt x="1103" y="1"/>
                  </a:moveTo>
                  <a:cubicBezTo>
                    <a:pt x="886" y="1"/>
                    <a:pt x="669" y="67"/>
                    <a:pt x="485" y="184"/>
                  </a:cubicBezTo>
                  <a:cubicBezTo>
                    <a:pt x="201" y="368"/>
                    <a:pt x="17" y="686"/>
                    <a:pt x="0" y="1020"/>
                  </a:cubicBezTo>
                  <a:cubicBezTo>
                    <a:pt x="0" y="1438"/>
                    <a:pt x="234" y="1839"/>
                    <a:pt x="602" y="2022"/>
                  </a:cubicBezTo>
                  <a:cubicBezTo>
                    <a:pt x="739" y="2079"/>
                    <a:pt x="881" y="2107"/>
                    <a:pt x="1022" y="2107"/>
                  </a:cubicBezTo>
                  <a:cubicBezTo>
                    <a:pt x="1293" y="2107"/>
                    <a:pt x="1556" y="2003"/>
                    <a:pt x="1755" y="1805"/>
                  </a:cubicBezTo>
                  <a:cubicBezTo>
                    <a:pt x="1888" y="1671"/>
                    <a:pt x="1972" y="1521"/>
                    <a:pt x="2005" y="1337"/>
                  </a:cubicBezTo>
                  <a:cubicBezTo>
                    <a:pt x="2039" y="1170"/>
                    <a:pt x="2022" y="1020"/>
                    <a:pt x="1972" y="869"/>
                  </a:cubicBezTo>
                  <a:cubicBezTo>
                    <a:pt x="1905" y="652"/>
                    <a:pt x="1755" y="468"/>
                    <a:pt x="1571" y="352"/>
                  </a:cubicBezTo>
                  <a:cubicBezTo>
                    <a:pt x="1504" y="301"/>
                    <a:pt x="1420" y="285"/>
                    <a:pt x="1337" y="285"/>
                  </a:cubicBezTo>
                  <a:cubicBezTo>
                    <a:pt x="1337" y="301"/>
                    <a:pt x="1420" y="318"/>
                    <a:pt x="1537" y="402"/>
                  </a:cubicBezTo>
                  <a:cubicBezTo>
                    <a:pt x="1705" y="535"/>
                    <a:pt x="1805" y="702"/>
                    <a:pt x="1872" y="903"/>
                  </a:cubicBezTo>
                  <a:cubicBezTo>
                    <a:pt x="1955" y="1187"/>
                    <a:pt x="1872" y="1504"/>
                    <a:pt x="1654" y="1705"/>
                  </a:cubicBezTo>
                  <a:cubicBezTo>
                    <a:pt x="1477" y="1871"/>
                    <a:pt x="1249" y="1956"/>
                    <a:pt x="1018" y="1956"/>
                  </a:cubicBezTo>
                  <a:cubicBezTo>
                    <a:pt x="900" y="1956"/>
                    <a:pt x="782" y="1934"/>
                    <a:pt x="669" y="1889"/>
                  </a:cubicBezTo>
                  <a:cubicBezTo>
                    <a:pt x="351" y="1722"/>
                    <a:pt x="134" y="1387"/>
                    <a:pt x="151" y="1020"/>
                  </a:cubicBezTo>
                  <a:cubicBezTo>
                    <a:pt x="151" y="719"/>
                    <a:pt x="301" y="435"/>
                    <a:pt x="552" y="268"/>
                  </a:cubicBezTo>
                  <a:cubicBezTo>
                    <a:pt x="719" y="151"/>
                    <a:pt x="903" y="84"/>
                    <a:pt x="1120" y="67"/>
                  </a:cubicBezTo>
                  <a:cubicBezTo>
                    <a:pt x="1187" y="67"/>
                    <a:pt x="1270" y="67"/>
                    <a:pt x="1337" y="51"/>
                  </a:cubicBezTo>
                  <a:cubicBezTo>
                    <a:pt x="1270" y="17"/>
                    <a:pt x="1187" y="1"/>
                    <a:pt x="11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1005596" y="2575449"/>
              <a:ext cx="65418" cy="67791"/>
            </a:xfrm>
            <a:custGeom>
              <a:avLst/>
              <a:gdLst/>
              <a:ahLst/>
              <a:cxnLst/>
              <a:rect l="l" t="t" r="r" b="b"/>
              <a:pathLst>
                <a:path w="2040" h="2114" extrusionOk="0">
                  <a:moveTo>
                    <a:pt x="1183" y="1"/>
                  </a:moveTo>
                  <a:cubicBezTo>
                    <a:pt x="1162" y="1"/>
                    <a:pt x="1141" y="3"/>
                    <a:pt x="1120" y="7"/>
                  </a:cubicBezTo>
                  <a:cubicBezTo>
                    <a:pt x="903" y="7"/>
                    <a:pt x="686" y="57"/>
                    <a:pt x="502" y="191"/>
                  </a:cubicBezTo>
                  <a:cubicBezTo>
                    <a:pt x="201" y="358"/>
                    <a:pt x="18" y="675"/>
                    <a:pt x="18" y="1026"/>
                  </a:cubicBezTo>
                  <a:cubicBezTo>
                    <a:pt x="1" y="1444"/>
                    <a:pt x="235" y="1845"/>
                    <a:pt x="619" y="2029"/>
                  </a:cubicBezTo>
                  <a:cubicBezTo>
                    <a:pt x="750" y="2085"/>
                    <a:pt x="891" y="2113"/>
                    <a:pt x="1032" y="2113"/>
                  </a:cubicBezTo>
                  <a:cubicBezTo>
                    <a:pt x="1303" y="2113"/>
                    <a:pt x="1574" y="2009"/>
                    <a:pt x="1772" y="1811"/>
                  </a:cubicBezTo>
                  <a:cubicBezTo>
                    <a:pt x="1906" y="1678"/>
                    <a:pt x="1989" y="1511"/>
                    <a:pt x="2023" y="1327"/>
                  </a:cubicBezTo>
                  <a:cubicBezTo>
                    <a:pt x="2039" y="1176"/>
                    <a:pt x="2023" y="1026"/>
                    <a:pt x="1972" y="876"/>
                  </a:cubicBezTo>
                  <a:cubicBezTo>
                    <a:pt x="1906" y="658"/>
                    <a:pt x="1772" y="475"/>
                    <a:pt x="1588" y="358"/>
                  </a:cubicBezTo>
                  <a:cubicBezTo>
                    <a:pt x="1521" y="308"/>
                    <a:pt x="1438" y="291"/>
                    <a:pt x="1354" y="274"/>
                  </a:cubicBezTo>
                  <a:lnTo>
                    <a:pt x="1354" y="274"/>
                  </a:lnTo>
                  <a:cubicBezTo>
                    <a:pt x="1354" y="291"/>
                    <a:pt x="1438" y="324"/>
                    <a:pt x="1555" y="408"/>
                  </a:cubicBezTo>
                  <a:cubicBezTo>
                    <a:pt x="1705" y="525"/>
                    <a:pt x="1822" y="709"/>
                    <a:pt x="1872" y="909"/>
                  </a:cubicBezTo>
                  <a:cubicBezTo>
                    <a:pt x="1972" y="1193"/>
                    <a:pt x="1889" y="1494"/>
                    <a:pt x="1672" y="1711"/>
                  </a:cubicBezTo>
                  <a:cubicBezTo>
                    <a:pt x="1495" y="1877"/>
                    <a:pt x="1267" y="1962"/>
                    <a:pt x="1036" y="1962"/>
                  </a:cubicBezTo>
                  <a:cubicBezTo>
                    <a:pt x="918" y="1962"/>
                    <a:pt x="799" y="1940"/>
                    <a:pt x="686" y="1895"/>
                  </a:cubicBezTo>
                  <a:cubicBezTo>
                    <a:pt x="352" y="1728"/>
                    <a:pt x="151" y="1394"/>
                    <a:pt x="151" y="1026"/>
                  </a:cubicBezTo>
                  <a:cubicBezTo>
                    <a:pt x="168" y="725"/>
                    <a:pt x="302" y="441"/>
                    <a:pt x="552" y="274"/>
                  </a:cubicBezTo>
                  <a:cubicBezTo>
                    <a:pt x="719" y="157"/>
                    <a:pt x="920" y="74"/>
                    <a:pt x="1120" y="57"/>
                  </a:cubicBezTo>
                  <a:lnTo>
                    <a:pt x="1354" y="57"/>
                  </a:lnTo>
                  <a:cubicBezTo>
                    <a:pt x="1304" y="19"/>
                    <a:pt x="1245" y="1"/>
                    <a:pt x="118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911831" y="2258461"/>
              <a:ext cx="65418" cy="67566"/>
            </a:xfrm>
            <a:custGeom>
              <a:avLst/>
              <a:gdLst/>
              <a:ahLst/>
              <a:cxnLst/>
              <a:rect l="l" t="t" r="r" b="b"/>
              <a:pathLst>
                <a:path w="2040" h="2107" extrusionOk="0">
                  <a:moveTo>
                    <a:pt x="1120" y="0"/>
                  </a:moveTo>
                  <a:cubicBezTo>
                    <a:pt x="886" y="0"/>
                    <a:pt x="669" y="67"/>
                    <a:pt x="485" y="184"/>
                  </a:cubicBezTo>
                  <a:cubicBezTo>
                    <a:pt x="201" y="368"/>
                    <a:pt x="18" y="685"/>
                    <a:pt x="18" y="1020"/>
                  </a:cubicBezTo>
                  <a:cubicBezTo>
                    <a:pt x="1" y="1437"/>
                    <a:pt x="235" y="1838"/>
                    <a:pt x="619" y="2022"/>
                  </a:cubicBezTo>
                  <a:cubicBezTo>
                    <a:pt x="750" y="2079"/>
                    <a:pt x="889" y="2107"/>
                    <a:pt x="1027" y="2107"/>
                  </a:cubicBezTo>
                  <a:cubicBezTo>
                    <a:pt x="1294" y="2107"/>
                    <a:pt x="1557" y="2003"/>
                    <a:pt x="1755" y="1805"/>
                  </a:cubicBezTo>
                  <a:cubicBezTo>
                    <a:pt x="1889" y="1688"/>
                    <a:pt x="1989" y="1521"/>
                    <a:pt x="2006" y="1337"/>
                  </a:cubicBezTo>
                  <a:cubicBezTo>
                    <a:pt x="2039" y="1187"/>
                    <a:pt x="2023" y="1020"/>
                    <a:pt x="1972" y="869"/>
                  </a:cubicBezTo>
                  <a:cubicBezTo>
                    <a:pt x="1906" y="652"/>
                    <a:pt x="1772" y="468"/>
                    <a:pt x="1571" y="351"/>
                  </a:cubicBezTo>
                  <a:cubicBezTo>
                    <a:pt x="1505" y="318"/>
                    <a:pt x="1438" y="284"/>
                    <a:pt x="1354" y="284"/>
                  </a:cubicBezTo>
                  <a:cubicBezTo>
                    <a:pt x="1354" y="301"/>
                    <a:pt x="1421" y="318"/>
                    <a:pt x="1538" y="401"/>
                  </a:cubicBezTo>
                  <a:cubicBezTo>
                    <a:pt x="1705" y="535"/>
                    <a:pt x="1822" y="702"/>
                    <a:pt x="1872" y="903"/>
                  </a:cubicBezTo>
                  <a:cubicBezTo>
                    <a:pt x="1956" y="1187"/>
                    <a:pt x="1872" y="1504"/>
                    <a:pt x="1672" y="1705"/>
                  </a:cubicBezTo>
                  <a:cubicBezTo>
                    <a:pt x="1495" y="1870"/>
                    <a:pt x="1267" y="1956"/>
                    <a:pt x="1031" y="1956"/>
                  </a:cubicBezTo>
                  <a:cubicBezTo>
                    <a:pt x="910" y="1956"/>
                    <a:pt x="788" y="1934"/>
                    <a:pt x="669" y="1888"/>
                  </a:cubicBezTo>
                  <a:cubicBezTo>
                    <a:pt x="352" y="1721"/>
                    <a:pt x="151" y="1387"/>
                    <a:pt x="151" y="1020"/>
                  </a:cubicBezTo>
                  <a:cubicBezTo>
                    <a:pt x="151" y="719"/>
                    <a:pt x="302" y="435"/>
                    <a:pt x="552" y="268"/>
                  </a:cubicBezTo>
                  <a:cubicBezTo>
                    <a:pt x="719" y="151"/>
                    <a:pt x="920" y="84"/>
                    <a:pt x="1120" y="67"/>
                  </a:cubicBezTo>
                  <a:cubicBezTo>
                    <a:pt x="1187" y="67"/>
                    <a:pt x="1271" y="67"/>
                    <a:pt x="1354" y="50"/>
                  </a:cubicBezTo>
                  <a:cubicBezTo>
                    <a:pt x="1271" y="17"/>
                    <a:pt x="1204" y="0"/>
                    <a:pt x="112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40"/>
          <p:cNvSpPr txBox="1">
            <a:spLocks noGrp="1"/>
          </p:cNvSpPr>
          <p:nvPr>
            <p:ph type="body" idx="2"/>
          </p:nvPr>
        </p:nvSpPr>
        <p:spPr>
          <a:xfrm>
            <a:off x="1295400" y="819150"/>
            <a:ext cx="6553200" cy="4038600"/>
          </a:xfrm>
          <a:prstGeom prst="rect">
            <a:avLst/>
          </a:prstGeom>
        </p:spPr>
        <p:txBody>
          <a:bodyPr spcFirstLastPara="1" wrap="square" lIns="91425" tIns="91425" rIns="91425" bIns="91425" anchor="t" anchorCtr="0">
            <a:noAutofit/>
          </a:bodyPr>
          <a:lstStyle/>
          <a:p>
            <a:pPr lvl="0" algn="l"/>
            <a:r>
              <a:rPr lang="en-US" sz="1400" b="1" dirty="0" err="1"/>
              <a:t>Manajemen</a:t>
            </a:r>
            <a:r>
              <a:rPr lang="en-US" sz="1400" b="1" dirty="0"/>
              <a:t> </a:t>
            </a:r>
            <a:r>
              <a:rPr lang="en-US" sz="1400" b="1" dirty="0" err="1"/>
              <a:t>hubungan</a:t>
            </a:r>
            <a:r>
              <a:rPr lang="en-US" sz="1400" b="1" dirty="0"/>
              <a:t> </a:t>
            </a:r>
            <a:r>
              <a:rPr lang="en-US" sz="1400" b="1" dirty="0" err="1"/>
              <a:t>pelanggan</a:t>
            </a:r>
            <a:r>
              <a:rPr lang="en-US" sz="1400" b="1" dirty="0"/>
              <a:t> </a:t>
            </a:r>
            <a:r>
              <a:rPr lang="en-US" sz="1400" b="1" dirty="0" err="1"/>
              <a:t>adalah</a:t>
            </a:r>
            <a:r>
              <a:rPr lang="en-US" sz="1400" b="1" dirty="0"/>
              <a:t> </a:t>
            </a:r>
            <a:r>
              <a:rPr lang="en-US" sz="1400" b="1" dirty="0" err="1"/>
              <a:t>sebuah</a:t>
            </a:r>
            <a:r>
              <a:rPr lang="en-US" sz="1400" b="1" dirty="0"/>
              <a:t> </a:t>
            </a:r>
            <a:r>
              <a:rPr lang="en-US" sz="1400" b="1" dirty="0" err="1"/>
              <a:t>sistem</a:t>
            </a:r>
            <a:r>
              <a:rPr lang="en-US" sz="1400" b="1" dirty="0"/>
              <a:t> </a:t>
            </a:r>
            <a:r>
              <a:rPr lang="en-US" sz="1400" b="1" dirty="0" err="1"/>
              <a:t>informasi</a:t>
            </a:r>
            <a:r>
              <a:rPr lang="en-US" sz="1400" b="1" dirty="0"/>
              <a:t> yang </a:t>
            </a:r>
            <a:r>
              <a:rPr lang="en-US" sz="1400" b="1" dirty="0" err="1"/>
              <a:t>terintegrasi</a:t>
            </a:r>
            <a:r>
              <a:rPr lang="en-US" sz="1400" b="1" dirty="0"/>
              <a:t> yang </a:t>
            </a:r>
            <a:r>
              <a:rPr lang="en-US" sz="1400" b="1" dirty="0" err="1"/>
              <a:t>digunakan</a:t>
            </a:r>
            <a:r>
              <a:rPr lang="en-US" sz="1400" b="1" dirty="0"/>
              <a:t> </a:t>
            </a:r>
            <a:r>
              <a:rPr lang="en-US" sz="1400" b="1" dirty="0" err="1"/>
              <a:t>untuk</a:t>
            </a:r>
            <a:r>
              <a:rPr lang="en-US" sz="1400" b="1" dirty="0"/>
              <a:t> </a:t>
            </a:r>
            <a:r>
              <a:rPr lang="en-US" sz="1400" b="1" dirty="0" err="1"/>
              <a:t>merencanakan</a:t>
            </a:r>
            <a:r>
              <a:rPr lang="en-US" sz="1400" b="1" dirty="0"/>
              <a:t>, </a:t>
            </a:r>
            <a:r>
              <a:rPr lang="en-US" sz="1400" b="1" dirty="0" err="1"/>
              <a:t>menjadwalkan</a:t>
            </a:r>
            <a:r>
              <a:rPr lang="en-US" sz="1400" b="1" dirty="0"/>
              <a:t>, </a:t>
            </a:r>
            <a:r>
              <a:rPr lang="en-US" sz="1400" b="1" dirty="0" err="1"/>
              <a:t>dan</a:t>
            </a:r>
            <a:r>
              <a:rPr lang="en-US" sz="1400" b="1" dirty="0"/>
              <a:t> </a:t>
            </a:r>
            <a:r>
              <a:rPr lang="en-US" sz="1400" b="1" dirty="0" err="1"/>
              <a:t>mengendalikan</a:t>
            </a:r>
            <a:r>
              <a:rPr lang="en-US" sz="1400" b="1" dirty="0"/>
              <a:t> </a:t>
            </a:r>
            <a:r>
              <a:rPr lang="en-US" sz="1400" b="1" dirty="0" err="1"/>
              <a:t>aktivitas-aktivitas</a:t>
            </a:r>
            <a:r>
              <a:rPr lang="en-US" sz="1400" b="1" dirty="0"/>
              <a:t> </a:t>
            </a:r>
            <a:r>
              <a:rPr lang="en-US" sz="1400" b="1" dirty="0" err="1"/>
              <a:t>prapenjualan</a:t>
            </a:r>
            <a:r>
              <a:rPr lang="en-US" sz="1400" b="1" dirty="0"/>
              <a:t> </a:t>
            </a:r>
            <a:r>
              <a:rPr lang="en-US" sz="1400" b="1" dirty="0" err="1"/>
              <a:t>dan</a:t>
            </a:r>
            <a:r>
              <a:rPr lang="en-US" sz="1400" b="1" dirty="0"/>
              <a:t> </a:t>
            </a:r>
            <a:r>
              <a:rPr lang="en-US" sz="1400" b="1" dirty="0" err="1"/>
              <a:t>pasca</a:t>
            </a:r>
            <a:r>
              <a:rPr lang="en-US" sz="1400" b="1" dirty="0"/>
              <a:t> </a:t>
            </a:r>
            <a:r>
              <a:rPr lang="en-US" sz="1400" b="1" dirty="0" err="1"/>
              <a:t>penjualan</a:t>
            </a:r>
            <a:r>
              <a:rPr lang="en-US" sz="1400" b="1" dirty="0"/>
              <a:t> </a:t>
            </a:r>
            <a:r>
              <a:rPr lang="en-US" sz="1400" b="1" dirty="0" err="1"/>
              <a:t>dalam</a:t>
            </a:r>
            <a:r>
              <a:rPr lang="en-US" sz="1400" b="1" dirty="0"/>
              <a:t> </a:t>
            </a:r>
            <a:r>
              <a:rPr lang="en-US" sz="1400" b="1" dirty="0" err="1"/>
              <a:t>sebuah</a:t>
            </a:r>
            <a:r>
              <a:rPr lang="en-US" sz="1400" b="1" dirty="0"/>
              <a:t> </a:t>
            </a:r>
            <a:r>
              <a:rPr lang="en-US" sz="1400" b="1" dirty="0" err="1"/>
              <a:t>organisasi</a:t>
            </a:r>
            <a:r>
              <a:rPr lang="en-US" sz="1400" b="1" dirty="0"/>
              <a:t>. </a:t>
            </a:r>
          </a:p>
          <a:p>
            <a:pPr lvl="0" algn="l"/>
            <a:endParaRPr lang="en-US" sz="1400" b="1" dirty="0"/>
          </a:p>
          <a:p>
            <a:pPr lvl="0" algn="l"/>
            <a:r>
              <a:rPr lang="en-US" sz="1400" b="1" dirty="0"/>
              <a:t>CRM (Customer Relationship Management) </a:t>
            </a:r>
            <a:r>
              <a:rPr lang="en-US" sz="1400" b="1" dirty="0" err="1"/>
              <a:t>adalah</a:t>
            </a:r>
            <a:r>
              <a:rPr lang="en-US" sz="1400" b="1" dirty="0"/>
              <a:t> </a:t>
            </a:r>
            <a:r>
              <a:rPr lang="en-US" sz="1400" b="1" dirty="0" err="1"/>
              <a:t>strategi</a:t>
            </a:r>
            <a:r>
              <a:rPr lang="en-US" sz="1400" b="1" dirty="0"/>
              <a:t> </a:t>
            </a:r>
            <a:r>
              <a:rPr lang="en-US" sz="1400" b="1" dirty="0" err="1"/>
              <a:t>bisnis</a:t>
            </a:r>
            <a:r>
              <a:rPr lang="en-US" sz="1400" b="1" dirty="0"/>
              <a:t> yang </a:t>
            </a:r>
            <a:r>
              <a:rPr lang="en-US" sz="1400" b="1" dirty="0" err="1"/>
              <a:t>menggabungkan</a:t>
            </a:r>
            <a:r>
              <a:rPr lang="en-US" sz="1400" b="1" dirty="0"/>
              <a:t> </a:t>
            </a:r>
            <a:r>
              <a:rPr lang="en-US" sz="1400" b="1" dirty="0" err="1"/>
              <a:t>proses</a:t>
            </a:r>
            <a:r>
              <a:rPr lang="en-US" sz="1400" b="1" dirty="0"/>
              <a:t> </a:t>
            </a:r>
            <a:r>
              <a:rPr lang="en-US" sz="1400" b="1" dirty="0" err="1"/>
              <a:t>manusia</a:t>
            </a:r>
            <a:r>
              <a:rPr lang="en-US" sz="1400" b="1" dirty="0"/>
              <a:t> </a:t>
            </a:r>
            <a:r>
              <a:rPr lang="en-US" sz="1400" b="1" dirty="0" err="1"/>
              <a:t>dengan</a:t>
            </a:r>
            <a:r>
              <a:rPr lang="en-US" sz="1400" b="1" dirty="0"/>
              <a:t> </a:t>
            </a:r>
            <a:r>
              <a:rPr lang="en-US" sz="1400" b="1" dirty="0" err="1"/>
              <a:t>teknologi</a:t>
            </a:r>
            <a:r>
              <a:rPr lang="en-US" sz="1400" b="1" dirty="0"/>
              <a:t>. </a:t>
            </a:r>
            <a:r>
              <a:rPr lang="en-US" sz="1400" b="1" dirty="0" err="1"/>
              <a:t>Membantu</a:t>
            </a:r>
            <a:r>
              <a:rPr lang="en-US" sz="1400" b="1" dirty="0"/>
              <a:t> </a:t>
            </a:r>
            <a:r>
              <a:rPr lang="en-US" sz="1400" b="1" dirty="0" err="1"/>
              <a:t>menarik</a:t>
            </a:r>
            <a:r>
              <a:rPr lang="en-US" sz="1400" b="1" dirty="0"/>
              <a:t> </a:t>
            </a:r>
            <a:r>
              <a:rPr lang="en-US" sz="1400" b="1" dirty="0" err="1"/>
              <a:t>prospek</a:t>
            </a:r>
            <a:r>
              <a:rPr lang="en-US" sz="1400" b="1" dirty="0"/>
              <a:t> </a:t>
            </a:r>
            <a:r>
              <a:rPr lang="en-US" sz="1400" b="1" dirty="0" err="1"/>
              <a:t>penjualan</a:t>
            </a:r>
            <a:r>
              <a:rPr lang="en-US" sz="1400" b="1" dirty="0"/>
              <a:t>, </a:t>
            </a:r>
            <a:r>
              <a:rPr lang="en-US" sz="1400" b="1" dirty="0" err="1"/>
              <a:t>mengkonversinya</a:t>
            </a:r>
            <a:r>
              <a:rPr lang="en-US" sz="1400" b="1" dirty="0"/>
              <a:t> </a:t>
            </a:r>
            <a:r>
              <a:rPr lang="en-US" sz="1400" b="1" dirty="0" err="1"/>
              <a:t>menjadi</a:t>
            </a:r>
            <a:r>
              <a:rPr lang="en-US" sz="1400" b="1" dirty="0"/>
              <a:t> </a:t>
            </a:r>
            <a:r>
              <a:rPr lang="en-US" sz="1400" b="1" dirty="0" err="1"/>
              <a:t>pelanggan</a:t>
            </a:r>
            <a:r>
              <a:rPr lang="en-US" sz="1400" b="1" dirty="0"/>
              <a:t>, </a:t>
            </a:r>
            <a:r>
              <a:rPr lang="en-US" sz="1400" b="1" dirty="0" err="1"/>
              <a:t>dan</a:t>
            </a:r>
            <a:r>
              <a:rPr lang="en-US" sz="1400" b="1" dirty="0"/>
              <a:t> </a:t>
            </a:r>
            <a:r>
              <a:rPr lang="en-US" sz="1400" b="1" dirty="0" err="1"/>
              <a:t>mempertahankan</a:t>
            </a:r>
            <a:r>
              <a:rPr lang="en-US" sz="1400" b="1" dirty="0"/>
              <a:t> </a:t>
            </a:r>
            <a:r>
              <a:rPr lang="en-US" sz="1400" b="1" dirty="0" err="1"/>
              <a:t>pelanggan</a:t>
            </a:r>
            <a:r>
              <a:rPr lang="en-US" sz="1400" b="1" dirty="0"/>
              <a:t> yang </a:t>
            </a:r>
            <a:r>
              <a:rPr lang="en-US" sz="1400" b="1" dirty="0" err="1"/>
              <a:t>sudah</a:t>
            </a:r>
            <a:r>
              <a:rPr lang="en-US" sz="1400" b="1" dirty="0"/>
              <a:t> </a:t>
            </a:r>
            <a:r>
              <a:rPr lang="en-US" sz="1400" b="1" dirty="0" err="1"/>
              <a:t>ada</a:t>
            </a:r>
            <a:r>
              <a:rPr lang="en-US" sz="1400" b="1" dirty="0"/>
              <a:t>, </a:t>
            </a:r>
            <a:r>
              <a:rPr lang="en-US" sz="1400" b="1" dirty="0" err="1"/>
              <a:t>pelanggan</a:t>
            </a:r>
            <a:r>
              <a:rPr lang="en-US" sz="1400" b="1" dirty="0"/>
              <a:t> yang </a:t>
            </a:r>
            <a:r>
              <a:rPr lang="en-US" sz="1400" b="1" dirty="0" err="1"/>
              <a:t>puas</a:t>
            </a:r>
            <a:r>
              <a:rPr lang="en-US" sz="1400" b="1" dirty="0"/>
              <a:t> </a:t>
            </a:r>
            <a:r>
              <a:rPr lang="en-US" sz="1400" b="1" dirty="0" err="1"/>
              <a:t>dan</a:t>
            </a:r>
            <a:r>
              <a:rPr lang="en-US" sz="1400" b="1" dirty="0"/>
              <a:t> loyal. </a:t>
            </a:r>
          </a:p>
          <a:p>
            <a:pPr lvl="0" algn="l"/>
            <a:endParaRPr lang="en-US" sz="1400" b="1" dirty="0"/>
          </a:p>
          <a:p>
            <a:pPr lvl="0" algn="l"/>
            <a:r>
              <a:rPr lang="en-US" sz="1400" b="1" dirty="0" err="1"/>
              <a:t>Strategi</a:t>
            </a:r>
            <a:r>
              <a:rPr lang="en-US" sz="1400" b="1" dirty="0"/>
              <a:t> </a:t>
            </a:r>
            <a:r>
              <a:rPr lang="en-US" sz="1400" b="1" dirty="0" err="1"/>
              <a:t>perusahaan</a:t>
            </a:r>
            <a:r>
              <a:rPr lang="en-US" sz="1400" b="1" dirty="0"/>
              <a:t> </a:t>
            </a:r>
            <a:r>
              <a:rPr lang="en-US" sz="1400" b="1" dirty="0" err="1"/>
              <a:t>dalam</a:t>
            </a:r>
            <a:r>
              <a:rPr lang="en-US" sz="1400" b="1" dirty="0"/>
              <a:t> </a:t>
            </a:r>
            <a:r>
              <a:rPr lang="en-US" sz="1400" b="1" dirty="0" err="1"/>
              <a:t>memahami</a:t>
            </a:r>
            <a:r>
              <a:rPr lang="en-US" sz="1400" b="1" dirty="0"/>
              <a:t> </a:t>
            </a:r>
            <a:r>
              <a:rPr lang="en-US" sz="1400" b="1" dirty="0" err="1"/>
              <a:t>dan</a:t>
            </a:r>
            <a:r>
              <a:rPr lang="en-US" sz="1400" b="1" dirty="0"/>
              <a:t> </a:t>
            </a:r>
            <a:r>
              <a:rPr lang="en-US" sz="1400" b="1" dirty="0" err="1"/>
              <a:t>mempengaruhi</a:t>
            </a:r>
            <a:r>
              <a:rPr lang="en-US" sz="1400" b="1" dirty="0"/>
              <a:t> </a:t>
            </a:r>
            <a:r>
              <a:rPr lang="en-US" sz="1400" b="1" dirty="0" err="1"/>
              <a:t>tingkah</a:t>
            </a:r>
            <a:r>
              <a:rPr lang="en-US" sz="1400" b="1" dirty="0"/>
              <a:t> </a:t>
            </a:r>
            <a:r>
              <a:rPr lang="en-US" sz="1400" b="1" dirty="0" err="1"/>
              <a:t>laku</a:t>
            </a:r>
            <a:r>
              <a:rPr lang="en-US" sz="1400" b="1" dirty="0"/>
              <a:t> </a:t>
            </a:r>
            <a:r>
              <a:rPr lang="en-US" sz="1400" b="1" dirty="0" err="1"/>
              <a:t>pelanggan</a:t>
            </a:r>
            <a:r>
              <a:rPr lang="en-US" sz="1400" b="1" dirty="0"/>
              <a:t> </a:t>
            </a:r>
            <a:r>
              <a:rPr lang="en-US" sz="1400" b="1" dirty="0" err="1"/>
              <a:t>melalui</a:t>
            </a:r>
            <a:r>
              <a:rPr lang="en-US" sz="1400" b="1" dirty="0"/>
              <a:t> </a:t>
            </a:r>
            <a:r>
              <a:rPr lang="en-US" sz="1400" b="1" dirty="0" err="1"/>
              <a:t>komunikasi</a:t>
            </a:r>
            <a:r>
              <a:rPr lang="en-US" sz="1400" b="1" dirty="0"/>
              <a:t> yang </a:t>
            </a:r>
            <a:r>
              <a:rPr lang="en-US" sz="1400" b="1" dirty="0" err="1"/>
              <a:t>mendalam</a:t>
            </a:r>
            <a:r>
              <a:rPr lang="en-US" sz="1400" b="1" dirty="0"/>
              <a:t> </a:t>
            </a:r>
            <a:r>
              <a:rPr lang="en-US" sz="1400" b="1" dirty="0" err="1"/>
              <a:t>dengan</a:t>
            </a:r>
            <a:r>
              <a:rPr lang="en-US" sz="1400" b="1" dirty="0"/>
              <a:t> </a:t>
            </a:r>
            <a:r>
              <a:rPr lang="en-US" sz="1400" b="1" dirty="0" err="1"/>
              <a:t>tujuan</a:t>
            </a:r>
            <a:r>
              <a:rPr lang="en-US" sz="1400" b="1" dirty="0"/>
              <a:t> </a:t>
            </a:r>
            <a:r>
              <a:rPr lang="en-US" sz="1400" b="1" dirty="0" err="1"/>
              <a:t>untuk</a:t>
            </a:r>
            <a:r>
              <a:rPr lang="en-US" sz="1400" b="1" dirty="0"/>
              <a:t> </a:t>
            </a:r>
            <a:r>
              <a:rPr lang="en-US" sz="1400" b="1" dirty="0" err="1"/>
              <a:t>meningkatkan</a:t>
            </a:r>
            <a:r>
              <a:rPr lang="en-US" sz="1400" b="1" dirty="0"/>
              <a:t> </a:t>
            </a:r>
            <a:r>
              <a:rPr lang="en-US" sz="1400" b="1" dirty="0" err="1"/>
              <a:t>akusisi</a:t>
            </a:r>
            <a:r>
              <a:rPr lang="en-US" sz="1400" b="1" dirty="0"/>
              <a:t>, </a:t>
            </a:r>
            <a:r>
              <a:rPr lang="en-US" sz="1400" b="1" dirty="0" err="1"/>
              <a:t>mempertahankan</a:t>
            </a:r>
            <a:r>
              <a:rPr lang="en-US" sz="1400" b="1" dirty="0"/>
              <a:t>, </a:t>
            </a:r>
            <a:r>
              <a:rPr lang="en-US" sz="1400" b="1" dirty="0" err="1"/>
              <a:t>dan</a:t>
            </a:r>
            <a:r>
              <a:rPr lang="en-US" sz="1400" b="1" dirty="0"/>
              <a:t> </a:t>
            </a:r>
            <a:r>
              <a:rPr lang="en-US" sz="1400" b="1" dirty="0" err="1"/>
              <a:t>mendapatkan</a:t>
            </a:r>
            <a:r>
              <a:rPr lang="en-US" sz="1400" b="1" dirty="0"/>
              <a:t> </a:t>
            </a:r>
            <a:r>
              <a:rPr lang="en-US" sz="1400" b="1" dirty="0" err="1"/>
              <a:t>loyalitas</a:t>
            </a:r>
            <a:r>
              <a:rPr lang="en-US" sz="1400" b="1" dirty="0"/>
              <a:t> </a:t>
            </a:r>
            <a:r>
              <a:rPr lang="en-US" sz="1400" b="1" dirty="0" err="1"/>
              <a:t>pelanggan</a:t>
            </a:r>
            <a:r>
              <a:rPr lang="en-US" sz="1400" b="1" dirty="0"/>
              <a:t> </a:t>
            </a:r>
            <a:r>
              <a:rPr lang="en-US" sz="1400" b="1" dirty="0" err="1"/>
              <a:t>serta</a:t>
            </a:r>
            <a:r>
              <a:rPr lang="en-US" sz="1400" b="1" dirty="0"/>
              <a:t> </a:t>
            </a:r>
            <a:r>
              <a:rPr lang="en-US" sz="1400" b="1" dirty="0" err="1"/>
              <a:t>keuntungan</a:t>
            </a:r>
            <a:r>
              <a:rPr lang="en-US" sz="1400" b="1" dirty="0"/>
              <a:t> </a:t>
            </a:r>
            <a:r>
              <a:rPr lang="en-US" sz="1400" b="1" dirty="0" err="1"/>
              <a:t>dari</a:t>
            </a:r>
            <a:r>
              <a:rPr lang="en-US" sz="1400" b="1" dirty="0"/>
              <a:t> </a:t>
            </a:r>
            <a:r>
              <a:rPr lang="en-US" sz="1400" b="1" dirty="0" err="1"/>
              <a:t>pelanggan</a:t>
            </a:r>
            <a:endParaRPr lang="en-US" sz="1400" b="1" dirty="0"/>
          </a:p>
          <a:p>
            <a:pPr marL="0" lvl="0" indent="0" algn="l" rtl="0">
              <a:spcBef>
                <a:spcPts val="0"/>
              </a:spcBef>
              <a:spcAft>
                <a:spcPts val="1600"/>
              </a:spcAft>
              <a:buNone/>
            </a:pPr>
            <a:endParaRPr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0"/>
        <p:cNvGrpSpPr/>
        <p:nvPr/>
      </p:nvGrpSpPr>
      <p:grpSpPr>
        <a:xfrm>
          <a:off x="0" y="0"/>
          <a:ext cx="0" cy="0"/>
          <a:chOff x="0" y="0"/>
          <a:chExt cx="0" cy="0"/>
        </a:xfrm>
      </p:grpSpPr>
      <p:sp>
        <p:nvSpPr>
          <p:cNvPr id="1421" name="Google Shape;1421;p3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FUNGSI CRM</a:t>
            </a:r>
            <a:endParaRPr/>
          </a:p>
        </p:txBody>
      </p:sp>
      <p:sp>
        <p:nvSpPr>
          <p:cNvPr id="1422" name="Google Shape;1422;p38"/>
          <p:cNvSpPr txBox="1">
            <a:spLocks noGrp="1"/>
          </p:cNvSpPr>
          <p:nvPr>
            <p:ph type="subTitle" idx="2"/>
          </p:nvPr>
        </p:nvSpPr>
        <p:spPr>
          <a:xfrm>
            <a:off x="0" y="1809750"/>
            <a:ext cx="3726000" cy="849600"/>
          </a:xfrm>
          <a:prstGeom prst="rect">
            <a:avLst/>
          </a:prstGeom>
        </p:spPr>
        <p:txBody>
          <a:bodyPr spcFirstLastPara="1" wrap="square" lIns="91425" tIns="91425" rIns="91425" bIns="91425" anchor="t" anchorCtr="0">
            <a:noAutofit/>
          </a:bodyPr>
          <a:lstStyle/>
          <a:p>
            <a:pPr marL="0" indent="0"/>
            <a:r>
              <a:rPr lang="en-US" sz="1200" b="1" dirty="0" err="1"/>
              <a:t>Membantu</a:t>
            </a:r>
            <a:r>
              <a:rPr lang="en-US" sz="1200" b="1" dirty="0"/>
              <a:t> </a:t>
            </a:r>
            <a:r>
              <a:rPr lang="en-US" sz="1200" b="1" dirty="0" err="1"/>
              <a:t>bisnis</a:t>
            </a:r>
            <a:r>
              <a:rPr lang="en-US" sz="1200" b="1" dirty="0"/>
              <a:t> </a:t>
            </a:r>
            <a:r>
              <a:rPr lang="en-US" sz="1200" b="1" dirty="0" err="1"/>
              <a:t>untuk</a:t>
            </a:r>
            <a:r>
              <a:rPr lang="en-US" sz="1200" b="1" dirty="0"/>
              <a:t> </a:t>
            </a:r>
            <a:r>
              <a:rPr lang="en-US" sz="1200" b="1" dirty="0" err="1"/>
              <a:t>mendapatkan</a:t>
            </a:r>
            <a:r>
              <a:rPr lang="en-US" sz="1200" b="1" dirty="0"/>
              <a:t> </a:t>
            </a:r>
            <a:r>
              <a:rPr lang="en-US" sz="1200" b="1" dirty="0" err="1"/>
              <a:t>informasi</a:t>
            </a:r>
            <a:r>
              <a:rPr lang="en-US" sz="1200" b="1" dirty="0"/>
              <a:t> </a:t>
            </a:r>
            <a:r>
              <a:rPr lang="en-US" sz="1200" b="1" dirty="0" err="1"/>
              <a:t>tentang</a:t>
            </a:r>
            <a:r>
              <a:rPr lang="en-US" sz="1200" b="1" dirty="0"/>
              <a:t> </a:t>
            </a:r>
            <a:r>
              <a:rPr lang="en-US" sz="1200" b="1" dirty="0" err="1"/>
              <a:t>kegiatan</a:t>
            </a:r>
            <a:r>
              <a:rPr lang="en-US" sz="1200" b="1" dirty="0"/>
              <a:t> </a:t>
            </a:r>
            <a:r>
              <a:rPr lang="en-US" sz="1200" b="1" dirty="0" err="1"/>
              <a:t>pelanggan</a:t>
            </a:r>
            <a:r>
              <a:rPr lang="en-US" sz="1200" b="1" dirty="0"/>
              <a:t>, </a:t>
            </a:r>
            <a:r>
              <a:rPr lang="en-US" sz="1200" b="1" dirty="0" err="1"/>
              <a:t>mulai</a:t>
            </a:r>
            <a:r>
              <a:rPr lang="en-US" sz="1200" b="1" dirty="0"/>
              <a:t> </a:t>
            </a:r>
            <a:r>
              <a:rPr lang="en-US" sz="1200" b="1" dirty="0" err="1"/>
              <a:t>dari</a:t>
            </a:r>
            <a:r>
              <a:rPr lang="en-US" sz="1200" b="1" dirty="0"/>
              <a:t> </a:t>
            </a:r>
            <a:r>
              <a:rPr lang="en-US" sz="1200" b="1" dirty="0" err="1"/>
              <a:t>informasi</a:t>
            </a:r>
            <a:r>
              <a:rPr lang="en-US" sz="1200" b="1" dirty="0"/>
              <a:t> </a:t>
            </a:r>
            <a:r>
              <a:rPr lang="en-US" sz="1200" b="1" dirty="0" err="1"/>
              <a:t>pribadi</a:t>
            </a:r>
            <a:r>
              <a:rPr lang="en-US" sz="1200" b="1" dirty="0"/>
              <a:t> </a:t>
            </a:r>
            <a:r>
              <a:rPr lang="en-US" sz="1200" b="1" dirty="0" err="1"/>
              <a:t>pelanggan</a:t>
            </a:r>
            <a:r>
              <a:rPr lang="en-US" sz="1200" b="1" dirty="0"/>
              <a:t> </a:t>
            </a:r>
            <a:r>
              <a:rPr lang="en-US" sz="1200" b="1" dirty="0" err="1"/>
              <a:t>dan</a:t>
            </a:r>
            <a:r>
              <a:rPr lang="en-US" sz="1200" b="1" dirty="0"/>
              <a:t> </a:t>
            </a:r>
            <a:r>
              <a:rPr lang="en-US" sz="1200" b="1" dirty="0" err="1"/>
              <a:t>riwayat</a:t>
            </a:r>
            <a:r>
              <a:rPr lang="en-US" sz="1200" b="1" dirty="0"/>
              <a:t> </a:t>
            </a:r>
            <a:r>
              <a:rPr lang="en-US" sz="1200" b="1" dirty="0" err="1"/>
              <a:t>pembelian</a:t>
            </a:r>
            <a:r>
              <a:rPr lang="en-US" sz="1200" b="1" dirty="0"/>
              <a:t> </a:t>
            </a:r>
            <a:r>
              <a:rPr lang="en-US" sz="1200" b="1" dirty="0" err="1"/>
              <a:t>pelanggan</a:t>
            </a:r>
            <a:r>
              <a:rPr lang="en-US" sz="1200" b="1" dirty="0"/>
              <a:t>.</a:t>
            </a:r>
          </a:p>
          <a:p>
            <a:pPr marL="0" lvl="0" indent="0" algn="r" rtl="0">
              <a:spcBef>
                <a:spcPts val="0"/>
              </a:spcBef>
              <a:spcAft>
                <a:spcPts val="0"/>
              </a:spcAft>
              <a:buNone/>
            </a:pPr>
            <a:endParaRPr sz="1200" b="1"/>
          </a:p>
        </p:txBody>
      </p:sp>
      <p:sp>
        <p:nvSpPr>
          <p:cNvPr id="1425" name="Google Shape;1425;p38"/>
          <p:cNvSpPr txBox="1">
            <a:spLocks noGrp="1"/>
          </p:cNvSpPr>
          <p:nvPr>
            <p:ph type="subTitle" idx="4"/>
          </p:nvPr>
        </p:nvSpPr>
        <p:spPr>
          <a:xfrm>
            <a:off x="5410200" y="1809750"/>
            <a:ext cx="2667000" cy="849600"/>
          </a:xfrm>
          <a:prstGeom prst="rect">
            <a:avLst/>
          </a:prstGeom>
        </p:spPr>
        <p:txBody>
          <a:bodyPr spcFirstLastPara="1" wrap="square" lIns="91425" tIns="91425" rIns="91425" bIns="91425" anchor="t" anchorCtr="0">
            <a:noAutofit/>
          </a:bodyPr>
          <a:lstStyle/>
          <a:p>
            <a:pPr marL="0" indent="0"/>
            <a:r>
              <a:rPr lang="en-US" sz="1200" b="1" dirty="0" err="1"/>
              <a:t>Memperbaiki</a:t>
            </a:r>
            <a:r>
              <a:rPr lang="en-US" sz="1200" b="1" dirty="0"/>
              <a:t> </a:t>
            </a:r>
            <a:r>
              <a:rPr lang="en-US" sz="1200" b="1" dirty="0" err="1"/>
              <a:t>sistem</a:t>
            </a:r>
            <a:r>
              <a:rPr lang="en-US" sz="1200" b="1" dirty="0"/>
              <a:t> </a:t>
            </a:r>
            <a:r>
              <a:rPr lang="en-US" sz="1200" b="1" dirty="0" err="1"/>
              <a:t>operasional</a:t>
            </a:r>
            <a:r>
              <a:rPr lang="en-US" sz="1200" b="1" dirty="0"/>
              <a:t> </a:t>
            </a:r>
            <a:r>
              <a:rPr lang="en-US" sz="1200" b="1" dirty="0" err="1"/>
              <a:t>untuk</a:t>
            </a:r>
            <a:r>
              <a:rPr lang="en-US" sz="1200" b="1" dirty="0"/>
              <a:t> </a:t>
            </a:r>
            <a:r>
              <a:rPr lang="en-US" sz="1200" b="1" dirty="0" err="1"/>
              <a:t>memastikan</a:t>
            </a:r>
            <a:r>
              <a:rPr lang="en-US" sz="1200" b="1" dirty="0"/>
              <a:t> </a:t>
            </a:r>
            <a:r>
              <a:rPr lang="en-US" sz="1200" b="1" dirty="0" err="1"/>
              <a:t>pelanggan</a:t>
            </a:r>
            <a:r>
              <a:rPr lang="en-US" sz="1200" b="1" dirty="0"/>
              <a:t> </a:t>
            </a:r>
            <a:r>
              <a:rPr lang="en-US" sz="1200" b="1" dirty="0" err="1"/>
              <a:t>dilayani</a:t>
            </a:r>
            <a:r>
              <a:rPr lang="en-US" sz="1200" b="1" dirty="0"/>
              <a:t> </a:t>
            </a:r>
            <a:r>
              <a:rPr lang="en-US" sz="1200" b="1" dirty="0" err="1"/>
              <a:t>dengan</a:t>
            </a:r>
            <a:r>
              <a:rPr lang="en-US" sz="1200" b="1" dirty="0"/>
              <a:t> </a:t>
            </a:r>
            <a:r>
              <a:rPr lang="en-US" sz="1200" b="1" dirty="0" err="1"/>
              <a:t>baik</a:t>
            </a:r>
            <a:r>
              <a:rPr lang="en-US" sz="1200" b="1" dirty="0"/>
              <a:t>.</a:t>
            </a:r>
          </a:p>
          <a:p>
            <a:pPr marL="0" lvl="0" indent="0" algn="l" rtl="0">
              <a:spcBef>
                <a:spcPts val="0"/>
              </a:spcBef>
              <a:spcAft>
                <a:spcPts val="0"/>
              </a:spcAft>
              <a:buNone/>
            </a:pPr>
            <a:endParaRPr sz="1200" b="1"/>
          </a:p>
        </p:txBody>
      </p:sp>
      <p:sp>
        <p:nvSpPr>
          <p:cNvPr id="1427" name="Google Shape;1427;p38"/>
          <p:cNvSpPr txBox="1">
            <a:spLocks noGrp="1"/>
          </p:cNvSpPr>
          <p:nvPr>
            <p:ph type="subTitle" idx="6"/>
          </p:nvPr>
        </p:nvSpPr>
        <p:spPr>
          <a:xfrm>
            <a:off x="1143000" y="3105150"/>
            <a:ext cx="2583000" cy="849600"/>
          </a:xfrm>
          <a:prstGeom prst="rect">
            <a:avLst/>
          </a:prstGeom>
        </p:spPr>
        <p:txBody>
          <a:bodyPr spcFirstLastPara="1" wrap="square" lIns="91425" tIns="91425" rIns="91425" bIns="91425" anchor="t" anchorCtr="0">
            <a:noAutofit/>
          </a:bodyPr>
          <a:lstStyle/>
          <a:p>
            <a:pPr marL="0" indent="0"/>
            <a:r>
              <a:rPr lang="en-US" sz="1200" b="1" dirty="0" err="1"/>
              <a:t>Menjalin</a:t>
            </a:r>
            <a:r>
              <a:rPr lang="en-US" sz="1200" b="1" dirty="0"/>
              <a:t> </a:t>
            </a:r>
            <a:r>
              <a:rPr lang="en-US" sz="1200" b="1" dirty="0" err="1"/>
              <a:t>hubungan</a:t>
            </a:r>
            <a:r>
              <a:rPr lang="en-US" sz="1200" b="1" dirty="0"/>
              <a:t> yang </a:t>
            </a:r>
            <a:r>
              <a:rPr lang="en-US" sz="1200" b="1" dirty="0" err="1"/>
              <a:t>baik</a:t>
            </a:r>
            <a:r>
              <a:rPr lang="en-US" sz="1200" b="1" dirty="0"/>
              <a:t> </a:t>
            </a:r>
            <a:r>
              <a:rPr lang="en-US" sz="1200" b="1" dirty="0" err="1"/>
              <a:t>antara</a:t>
            </a:r>
            <a:r>
              <a:rPr lang="en-US" sz="1200" b="1" dirty="0"/>
              <a:t> </a:t>
            </a:r>
            <a:r>
              <a:rPr lang="en-US" sz="1200" b="1" dirty="0" err="1"/>
              <a:t>pelaku</a:t>
            </a:r>
            <a:r>
              <a:rPr lang="en-US" sz="1200" b="1" dirty="0"/>
              <a:t> </a:t>
            </a:r>
            <a:r>
              <a:rPr lang="en-US" sz="1200" b="1" dirty="0" err="1"/>
              <a:t>bisnis</a:t>
            </a:r>
            <a:r>
              <a:rPr lang="en-US" sz="1200" b="1" dirty="0"/>
              <a:t> </a:t>
            </a:r>
            <a:r>
              <a:rPr lang="en-US" sz="1200" b="1" dirty="0" err="1"/>
              <a:t>dengan</a:t>
            </a:r>
            <a:r>
              <a:rPr lang="en-US" sz="1200" b="1" dirty="0"/>
              <a:t> </a:t>
            </a:r>
            <a:r>
              <a:rPr lang="en-US" sz="1200" b="1" dirty="0" err="1"/>
              <a:t>pelanggan</a:t>
            </a:r>
            <a:r>
              <a:rPr lang="en-US" sz="1200" b="1" dirty="0"/>
              <a:t> </a:t>
            </a:r>
            <a:r>
              <a:rPr lang="en-US" sz="1200" b="1" dirty="0" err="1"/>
              <a:t>sehingga</a:t>
            </a:r>
            <a:r>
              <a:rPr lang="en-US" sz="1200" b="1" dirty="0"/>
              <a:t> </a:t>
            </a:r>
            <a:r>
              <a:rPr lang="en-US" sz="1200" b="1" dirty="0" err="1"/>
              <a:t>dapat</a:t>
            </a:r>
            <a:r>
              <a:rPr lang="en-US" sz="1200" b="1" dirty="0"/>
              <a:t> </a:t>
            </a:r>
            <a:r>
              <a:rPr lang="en-US" sz="1200" b="1" dirty="0" err="1"/>
              <a:t>mendorong</a:t>
            </a:r>
            <a:r>
              <a:rPr lang="en-US" sz="1200" b="1" dirty="0"/>
              <a:t> </a:t>
            </a:r>
            <a:r>
              <a:rPr lang="en-US" sz="1200" b="1" dirty="0" err="1"/>
              <a:t>pertumbuhan</a:t>
            </a:r>
            <a:r>
              <a:rPr lang="en-US" sz="1200" b="1" dirty="0"/>
              <a:t> </a:t>
            </a:r>
            <a:r>
              <a:rPr lang="en-US" sz="1200" b="1" dirty="0" err="1"/>
              <a:t>penjualan</a:t>
            </a:r>
            <a:r>
              <a:rPr lang="en-US" sz="1200" b="1" dirty="0"/>
              <a:t>.</a:t>
            </a:r>
          </a:p>
          <a:p>
            <a:pPr marL="0" lvl="0" indent="0" algn="r" rtl="0">
              <a:spcBef>
                <a:spcPts val="0"/>
              </a:spcBef>
              <a:spcAft>
                <a:spcPts val="0"/>
              </a:spcAft>
              <a:buNone/>
            </a:pPr>
            <a:endParaRPr sz="1200" b="1"/>
          </a:p>
        </p:txBody>
      </p:sp>
      <p:sp>
        <p:nvSpPr>
          <p:cNvPr id="1429" name="Google Shape;1429;p38"/>
          <p:cNvSpPr txBox="1">
            <a:spLocks noGrp="1"/>
          </p:cNvSpPr>
          <p:nvPr>
            <p:ph type="subTitle" idx="8"/>
          </p:nvPr>
        </p:nvSpPr>
        <p:spPr>
          <a:xfrm>
            <a:off x="5486400" y="3105150"/>
            <a:ext cx="2286000" cy="849600"/>
          </a:xfrm>
          <a:prstGeom prst="rect">
            <a:avLst/>
          </a:prstGeom>
        </p:spPr>
        <p:txBody>
          <a:bodyPr spcFirstLastPara="1" wrap="square" lIns="91425" tIns="91425" rIns="91425" bIns="91425" anchor="t" anchorCtr="0">
            <a:noAutofit/>
          </a:bodyPr>
          <a:lstStyle/>
          <a:p>
            <a:pPr marL="0" indent="0"/>
            <a:r>
              <a:rPr lang="en-US" sz="1200" b="1" dirty="0" err="1"/>
              <a:t>Melayani</a:t>
            </a:r>
            <a:r>
              <a:rPr lang="en-US" sz="1200" b="1" dirty="0"/>
              <a:t> </a:t>
            </a:r>
            <a:r>
              <a:rPr lang="en-US" sz="1200" b="1" dirty="0" err="1"/>
              <a:t>dan</a:t>
            </a:r>
            <a:r>
              <a:rPr lang="en-US" sz="1200" b="1" dirty="0"/>
              <a:t> </a:t>
            </a:r>
            <a:r>
              <a:rPr lang="en-US" sz="1200" b="1" dirty="0" err="1"/>
              <a:t>menangani</a:t>
            </a:r>
            <a:r>
              <a:rPr lang="en-US" sz="1200" b="1" dirty="0"/>
              <a:t> problem yang </a:t>
            </a:r>
            <a:r>
              <a:rPr lang="en-US" sz="1200" b="1" dirty="0" err="1"/>
              <a:t>dikeluhkan</a:t>
            </a:r>
            <a:r>
              <a:rPr lang="en-US" sz="1200" b="1" dirty="0"/>
              <a:t> </a:t>
            </a:r>
            <a:r>
              <a:rPr lang="en-US" sz="1200" b="1" dirty="0" err="1"/>
              <a:t>oleh</a:t>
            </a:r>
            <a:r>
              <a:rPr lang="en-US" sz="1200" b="1" dirty="0"/>
              <a:t> </a:t>
            </a:r>
            <a:r>
              <a:rPr lang="en-US" sz="1200" b="1" dirty="0" err="1"/>
              <a:t>pelanggan</a:t>
            </a:r>
            <a:endParaRPr lang="en-US" sz="1200" b="1" dirty="0"/>
          </a:p>
          <a:p>
            <a:pPr marL="0" lvl="0" indent="0" algn="l" rtl="0">
              <a:spcBef>
                <a:spcPts val="0"/>
              </a:spcBef>
              <a:spcAft>
                <a:spcPts val="0"/>
              </a:spcAft>
              <a:buNone/>
            </a:pPr>
            <a:endParaRPr sz="1200" b="1"/>
          </a:p>
        </p:txBody>
      </p:sp>
      <p:grpSp>
        <p:nvGrpSpPr>
          <p:cNvPr id="1430" name="Google Shape;1430;p38"/>
          <p:cNvGrpSpPr/>
          <p:nvPr/>
        </p:nvGrpSpPr>
        <p:grpSpPr>
          <a:xfrm>
            <a:off x="3874867" y="1929284"/>
            <a:ext cx="475205" cy="492107"/>
            <a:chOff x="3874867" y="1853084"/>
            <a:chExt cx="475205" cy="492107"/>
          </a:xfrm>
        </p:grpSpPr>
        <p:sp>
          <p:nvSpPr>
            <p:cNvPr id="1431" name="Google Shape;1431;p38"/>
            <p:cNvSpPr/>
            <p:nvPr/>
          </p:nvSpPr>
          <p:spPr>
            <a:xfrm>
              <a:off x="3874867" y="1895558"/>
              <a:ext cx="475205" cy="110358"/>
            </a:xfrm>
            <a:custGeom>
              <a:avLst/>
              <a:gdLst/>
              <a:ahLst/>
              <a:cxnLst/>
              <a:rect l="l" t="t" r="r" b="b"/>
              <a:pathLst>
                <a:path w="35064" h="8143" extrusionOk="0">
                  <a:moveTo>
                    <a:pt x="0" y="0"/>
                  </a:moveTo>
                  <a:lnTo>
                    <a:pt x="0" y="8143"/>
                  </a:lnTo>
                  <a:lnTo>
                    <a:pt x="35063" y="8143"/>
                  </a:lnTo>
                  <a:lnTo>
                    <a:pt x="35063"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8"/>
            <p:cNvSpPr/>
            <p:nvPr/>
          </p:nvSpPr>
          <p:spPr>
            <a:xfrm>
              <a:off x="4163351" y="1853166"/>
              <a:ext cx="67966" cy="84798"/>
            </a:xfrm>
            <a:custGeom>
              <a:avLst/>
              <a:gdLst/>
              <a:ahLst/>
              <a:cxnLst/>
              <a:rect l="l" t="t" r="r" b="b"/>
              <a:pathLst>
                <a:path w="5015" h="6257" extrusionOk="0">
                  <a:moveTo>
                    <a:pt x="1887" y="1"/>
                  </a:moveTo>
                  <a:cubicBezTo>
                    <a:pt x="1202" y="1"/>
                    <a:pt x="543" y="221"/>
                    <a:pt x="0" y="634"/>
                  </a:cubicBezTo>
                  <a:cubicBezTo>
                    <a:pt x="336" y="893"/>
                    <a:pt x="621" y="1216"/>
                    <a:pt x="827" y="1578"/>
                  </a:cubicBezTo>
                  <a:cubicBezTo>
                    <a:pt x="1155" y="1355"/>
                    <a:pt x="1522" y="1251"/>
                    <a:pt x="1881" y="1251"/>
                  </a:cubicBezTo>
                  <a:cubicBezTo>
                    <a:pt x="2669" y="1251"/>
                    <a:pt x="3426" y="1748"/>
                    <a:pt x="3684" y="2573"/>
                  </a:cubicBezTo>
                  <a:cubicBezTo>
                    <a:pt x="4045" y="3788"/>
                    <a:pt x="3154" y="5002"/>
                    <a:pt x="1887" y="5002"/>
                  </a:cubicBezTo>
                  <a:cubicBezTo>
                    <a:pt x="1047" y="5002"/>
                    <a:pt x="1047" y="6256"/>
                    <a:pt x="1887" y="6256"/>
                  </a:cubicBezTo>
                  <a:cubicBezTo>
                    <a:pt x="3619" y="6256"/>
                    <a:pt x="5015" y="4860"/>
                    <a:pt x="5015" y="3128"/>
                  </a:cubicBezTo>
                  <a:cubicBezTo>
                    <a:pt x="5015" y="1397"/>
                    <a:pt x="3619" y="1"/>
                    <a:pt x="188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8"/>
            <p:cNvSpPr/>
            <p:nvPr/>
          </p:nvSpPr>
          <p:spPr>
            <a:xfrm>
              <a:off x="4112555" y="1853084"/>
              <a:ext cx="67790" cy="84879"/>
            </a:xfrm>
            <a:custGeom>
              <a:avLst/>
              <a:gdLst/>
              <a:ahLst/>
              <a:cxnLst/>
              <a:rect l="l" t="t" r="r" b="b"/>
              <a:pathLst>
                <a:path w="5002" h="6263" extrusionOk="0">
                  <a:moveTo>
                    <a:pt x="1874" y="0"/>
                  </a:moveTo>
                  <a:cubicBezTo>
                    <a:pt x="1212" y="0"/>
                    <a:pt x="550" y="214"/>
                    <a:pt x="0" y="640"/>
                  </a:cubicBezTo>
                  <a:cubicBezTo>
                    <a:pt x="336" y="899"/>
                    <a:pt x="608" y="1222"/>
                    <a:pt x="814" y="1584"/>
                  </a:cubicBezTo>
                  <a:cubicBezTo>
                    <a:pt x="1143" y="1361"/>
                    <a:pt x="1509" y="1257"/>
                    <a:pt x="1869" y="1257"/>
                  </a:cubicBezTo>
                  <a:cubicBezTo>
                    <a:pt x="2657" y="1257"/>
                    <a:pt x="3413" y="1754"/>
                    <a:pt x="3671" y="2579"/>
                  </a:cubicBezTo>
                  <a:cubicBezTo>
                    <a:pt x="4045" y="3794"/>
                    <a:pt x="3141" y="5008"/>
                    <a:pt x="1874" y="5008"/>
                  </a:cubicBezTo>
                  <a:cubicBezTo>
                    <a:pt x="1047" y="5008"/>
                    <a:pt x="1047" y="6262"/>
                    <a:pt x="1874" y="6262"/>
                  </a:cubicBezTo>
                  <a:cubicBezTo>
                    <a:pt x="3606" y="6262"/>
                    <a:pt x="5002" y="4866"/>
                    <a:pt x="5002" y="3134"/>
                  </a:cubicBezTo>
                  <a:cubicBezTo>
                    <a:pt x="5002" y="2592"/>
                    <a:pt x="4860" y="2049"/>
                    <a:pt x="4575" y="1584"/>
                  </a:cubicBezTo>
                  <a:cubicBezTo>
                    <a:pt x="4369" y="1222"/>
                    <a:pt x="4084" y="899"/>
                    <a:pt x="3748" y="640"/>
                  </a:cubicBezTo>
                  <a:cubicBezTo>
                    <a:pt x="3199" y="214"/>
                    <a:pt x="2537" y="0"/>
                    <a:pt x="18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8"/>
            <p:cNvSpPr/>
            <p:nvPr/>
          </p:nvSpPr>
          <p:spPr>
            <a:xfrm>
              <a:off x="4061583" y="1853084"/>
              <a:ext cx="67966" cy="84879"/>
            </a:xfrm>
            <a:custGeom>
              <a:avLst/>
              <a:gdLst/>
              <a:ahLst/>
              <a:cxnLst/>
              <a:rect l="l" t="t" r="r" b="b"/>
              <a:pathLst>
                <a:path w="5015" h="6263" extrusionOk="0">
                  <a:moveTo>
                    <a:pt x="1881" y="0"/>
                  </a:moveTo>
                  <a:cubicBezTo>
                    <a:pt x="1218" y="0"/>
                    <a:pt x="556" y="214"/>
                    <a:pt x="0" y="640"/>
                  </a:cubicBezTo>
                  <a:cubicBezTo>
                    <a:pt x="336" y="899"/>
                    <a:pt x="621" y="1222"/>
                    <a:pt x="827" y="1584"/>
                  </a:cubicBezTo>
                  <a:cubicBezTo>
                    <a:pt x="1156" y="1361"/>
                    <a:pt x="1522" y="1257"/>
                    <a:pt x="1881" y="1257"/>
                  </a:cubicBezTo>
                  <a:cubicBezTo>
                    <a:pt x="2668" y="1257"/>
                    <a:pt x="3422" y="1754"/>
                    <a:pt x="3671" y="2579"/>
                  </a:cubicBezTo>
                  <a:cubicBezTo>
                    <a:pt x="4046" y="3794"/>
                    <a:pt x="3141" y="5008"/>
                    <a:pt x="1874" y="5008"/>
                  </a:cubicBezTo>
                  <a:cubicBezTo>
                    <a:pt x="1047" y="5008"/>
                    <a:pt x="1047" y="6262"/>
                    <a:pt x="1874" y="6262"/>
                  </a:cubicBezTo>
                  <a:cubicBezTo>
                    <a:pt x="3606" y="6262"/>
                    <a:pt x="5002" y="4866"/>
                    <a:pt x="5015" y="3134"/>
                  </a:cubicBezTo>
                  <a:cubicBezTo>
                    <a:pt x="5002" y="2592"/>
                    <a:pt x="4860" y="2049"/>
                    <a:pt x="4575" y="1584"/>
                  </a:cubicBezTo>
                  <a:cubicBezTo>
                    <a:pt x="4369" y="1222"/>
                    <a:pt x="4097" y="899"/>
                    <a:pt x="3761" y="640"/>
                  </a:cubicBezTo>
                  <a:cubicBezTo>
                    <a:pt x="3206" y="214"/>
                    <a:pt x="2543" y="0"/>
                    <a:pt x="18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8"/>
            <p:cNvSpPr/>
            <p:nvPr/>
          </p:nvSpPr>
          <p:spPr>
            <a:xfrm>
              <a:off x="3993792" y="1853166"/>
              <a:ext cx="84784" cy="84798"/>
            </a:xfrm>
            <a:custGeom>
              <a:avLst/>
              <a:gdLst/>
              <a:ahLst/>
              <a:cxnLst/>
              <a:rect l="l" t="t" r="r" b="b"/>
              <a:pathLst>
                <a:path w="6256" h="6257" extrusionOk="0">
                  <a:moveTo>
                    <a:pt x="3128" y="1"/>
                  </a:moveTo>
                  <a:cubicBezTo>
                    <a:pt x="1397" y="1"/>
                    <a:pt x="1" y="1397"/>
                    <a:pt x="1" y="3128"/>
                  </a:cubicBezTo>
                  <a:lnTo>
                    <a:pt x="1241" y="3128"/>
                  </a:lnTo>
                  <a:cubicBezTo>
                    <a:pt x="1241" y="1999"/>
                    <a:pt x="2173" y="1249"/>
                    <a:pt x="3144" y="1249"/>
                  </a:cubicBezTo>
                  <a:cubicBezTo>
                    <a:pt x="3606" y="1249"/>
                    <a:pt x="4076" y="1418"/>
                    <a:pt x="4460" y="1797"/>
                  </a:cubicBezTo>
                  <a:cubicBezTo>
                    <a:pt x="5636" y="2986"/>
                    <a:pt x="4796" y="5002"/>
                    <a:pt x="3128" y="5002"/>
                  </a:cubicBezTo>
                  <a:cubicBezTo>
                    <a:pt x="2288" y="5002"/>
                    <a:pt x="2288" y="6256"/>
                    <a:pt x="3128" y="6256"/>
                  </a:cubicBezTo>
                  <a:cubicBezTo>
                    <a:pt x="4847" y="6256"/>
                    <a:pt x="6256" y="4860"/>
                    <a:pt x="6256" y="3128"/>
                  </a:cubicBezTo>
                  <a:cubicBezTo>
                    <a:pt x="6256" y="2586"/>
                    <a:pt x="6101" y="2043"/>
                    <a:pt x="5829" y="1578"/>
                  </a:cubicBezTo>
                  <a:cubicBezTo>
                    <a:pt x="5623" y="1216"/>
                    <a:pt x="5338" y="893"/>
                    <a:pt x="5002" y="634"/>
                  </a:cubicBezTo>
                  <a:cubicBezTo>
                    <a:pt x="4460" y="221"/>
                    <a:pt x="3800" y="1"/>
                    <a:pt x="31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8"/>
            <p:cNvSpPr/>
            <p:nvPr/>
          </p:nvSpPr>
          <p:spPr>
            <a:xfrm>
              <a:off x="3874867" y="2005905"/>
              <a:ext cx="475205" cy="339287"/>
            </a:xfrm>
            <a:custGeom>
              <a:avLst/>
              <a:gdLst/>
              <a:ahLst/>
              <a:cxnLst/>
              <a:rect l="l" t="t" r="r" b="b"/>
              <a:pathLst>
                <a:path w="35064" h="25035" extrusionOk="0">
                  <a:moveTo>
                    <a:pt x="0" y="1"/>
                  </a:moveTo>
                  <a:lnTo>
                    <a:pt x="0" y="25034"/>
                  </a:lnTo>
                  <a:lnTo>
                    <a:pt x="35063" y="25034"/>
                  </a:lnTo>
                  <a:lnTo>
                    <a:pt x="3506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a:off x="3934241" y="2056700"/>
              <a:ext cx="84961" cy="84961"/>
            </a:xfrm>
            <a:custGeom>
              <a:avLst/>
              <a:gdLst/>
              <a:ahLst/>
              <a:cxnLst/>
              <a:rect l="l" t="t" r="r" b="b"/>
              <a:pathLst>
                <a:path w="6269" h="6269" extrusionOk="0">
                  <a:moveTo>
                    <a:pt x="3141" y="0"/>
                  </a:moveTo>
                  <a:cubicBezTo>
                    <a:pt x="1409" y="0"/>
                    <a:pt x="1" y="1409"/>
                    <a:pt x="1" y="3141"/>
                  </a:cubicBezTo>
                  <a:cubicBezTo>
                    <a:pt x="1" y="4860"/>
                    <a:pt x="1409" y="6269"/>
                    <a:pt x="3141" y="6269"/>
                  </a:cubicBezTo>
                  <a:cubicBezTo>
                    <a:pt x="4860" y="6269"/>
                    <a:pt x="6269" y="4860"/>
                    <a:pt x="6269" y="3141"/>
                  </a:cubicBezTo>
                  <a:cubicBezTo>
                    <a:pt x="6269" y="1409"/>
                    <a:pt x="4860" y="0"/>
                    <a:pt x="314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a:off x="4070162" y="2056700"/>
              <a:ext cx="84784" cy="84961"/>
            </a:xfrm>
            <a:custGeom>
              <a:avLst/>
              <a:gdLst/>
              <a:ahLst/>
              <a:cxnLst/>
              <a:rect l="l" t="t" r="r" b="b"/>
              <a:pathLst>
                <a:path w="6256" h="6269" extrusionOk="0">
                  <a:moveTo>
                    <a:pt x="3128" y="0"/>
                  </a:moveTo>
                  <a:cubicBezTo>
                    <a:pt x="1396" y="0"/>
                    <a:pt x="1" y="1409"/>
                    <a:pt x="1" y="3141"/>
                  </a:cubicBezTo>
                  <a:cubicBezTo>
                    <a:pt x="1" y="4860"/>
                    <a:pt x="1396" y="6269"/>
                    <a:pt x="3128" y="6269"/>
                  </a:cubicBezTo>
                  <a:cubicBezTo>
                    <a:pt x="4860" y="6269"/>
                    <a:pt x="6256" y="4860"/>
                    <a:pt x="6256" y="3141"/>
                  </a:cubicBezTo>
                  <a:cubicBezTo>
                    <a:pt x="6256" y="1409"/>
                    <a:pt x="4860" y="0"/>
                    <a:pt x="312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a:off x="4205907" y="2056700"/>
              <a:ext cx="84784" cy="84961"/>
            </a:xfrm>
            <a:custGeom>
              <a:avLst/>
              <a:gdLst/>
              <a:ahLst/>
              <a:cxnLst/>
              <a:rect l="l" t="t" r="r" b="b"/>
              <a:pathLst>
                <a:path w="6256" h="6269" extrusionOk="0">
                  <a:moveTo>
                    <a:pt x="3128" y="0"/>
                  </a:moveTo>
                  <a:cubicBezTo>
                    <a:pt x="1397" y="0"/>
                    <a:pt x="1" y="1409"/>
                    <a:pt x="1" y="3141"/>
                  </a:cubicBezTo>
                  <a:cubicBezTo>
                    <a:pt x="1" y="4860"/>
                    <a:pt x="1397" y="6269"/>
                    <a:pt x="3128" y="6269"/>
                  </a:cubicBezTo>
                  <a:cubicBezTo>
                    <a:pt x="4860" y="6269"/>
                    <a:pt x="6256" y="4860"/>
                    <a:pt x="6256" y="3141"/>
                  </a:cubicBezTo>
                  <a:cubicBezTo>
                    <a:pt x="6256" y="1409"/>
                    <a:pt x="4860" y="0"/>
                    <a:pt x="312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8"/>
            <p:cNvSpPr/>
            <p:nvPr/>
          </p:nvSpPr>
          <p:spPr>
            <a:xfrm>
              <a:off x="3934241" y="2192444"/>
              <a:ext cx="84961" cy="84961"/>
            </a:xfrm>
            <a:custGeom>
              <a:avLst/>
              <a:gdLst/>
              <a:ahLst/>
              <a:cxnLst/>
              <a:rect l="l" t="t" r="r" b="b"/>
              <a:pathLst>
                <a:path w="6269" h="6269" extrusionOk="0">
                  <a:moveTo>
                    <a:pt x="3141" y="1"/>
                  </a:moveTo>
                  <a:cubicBezTo>
                    <a:pt x="1409" y="1"/>
                    <a:pt x="1" y="1409"/>
                    <a:pt x="1" y="3141"/>
                  </a:cubicBezTo>
                  <a:cubicBezTo>
                    <a:pt x="1" y="4860"/>
                    <a:pt x="1409" y="6269"/>
                    <a:pt x="3141" y="6269"/>
                  </a:cubicBezTo>
                  <a:cubicBezTo>
                    <a:pt x="4860" y="6269"/>
                    <a:pt x="6269" y="4860"/>
                    <a:pt x="6269" y="3141"/>
                  </a:cubicBezTo>
                  <a:cubicBezTo>
                    <a:pt x="6269" y="1409"/>
                    <a:pt x="4860" y="1"/>
                    <a:pt x="31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8"/>
            <p:cNvSpPr/>
            <p:nvPr/>
          </p:nvSpPr>
          <p:spPr>
            <a:xfrm>
              <a:off x="4070162" y="2192444"/>
              <a:ext cx="84784" cy="84961"/>
            </a:xfrm>
            <a:custGeom>
              <a:avLst/>
              <a:gdLst/>
              <a:ahLst/>
              <a:cxnLst/>
              <a:rect l="l" t="t" r="r" b="b"/>
              <a:pathLst>
                <a:path w="6256" h="6269" extrusionOk="0">
                  <a:moveTo>
                    <a:pt x="3128" y="1"/>
                  </a:moveTo>
                  <a:cubicBezTo>
                    <a:pt x="1396" y="1"/>
                    <a:pt x="1" y="1409"/>
                    <a:pt x="1" y="3141"/>
                  </a:cubicBezTo>
                  <a:cubicBezTo>
                    <a:pt x="1" y="4860"/>
                    <a:pt x="1396" y="6269"/>
                    <a:pt x="3128" y="6269"/>
                  </a:cubicBezTo>
                  <a:cubicBezTo>
                    <a:pt x="4860" y="6269"/>
                    <a:pt x="6256" y="4860"/>
                    <a:pt x="6256" y="3141"/>
                  </a:cubicBezTo>
                  <a:cubicBezTo>
                    <a:pt x="6256" y="1409"/>
                    <a:pt x="4860" y="1"/>
                    <a:pt x="31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8"/>
            <p:cNvSpPr/>
            <p:nvPr/>
          </p:nvSpPr>
          <p:spPr>
            <a:xfrm>
              <a:off x="4205907" y="2192444"/>
              <a:ext cx="84784" cy="84961"/>
            </a:xfrm>
            <a:custGeom>
              <a:avLst/>
              <a:gdLst/>
              <a:ahLst/>
              <a:cxnLst/>
              <a:rect l="l" t="t" r="r" b="b"/>
              <a:pathLst>
                <a:path w="6256" h="6269" extrusionOk="0">
                  <a:moveTo>
                    <a:pt x="3128" y="1"/>
                  </a:moveTo>
                  <a:cubicBezTo>
                    <a:pt x="1397" y="1"/>
                    <a:pt x="1" y="1409"/>
                    <a:pt x="1" y="3141"/>
                  </a:cubicBezTo>
                  <a:cubicBezTo>
                    <a:pt x="1" y="4860"/>
                    <a:pt x="1397" y="6269"/>
                    <a:pt x="3128" y="6269"/>
                  </a:cubicBezTo>
                  <a:cubicBezTo>
                    <a:pt x="4860" y="6269"/>
                    <a:pt x="6256" y="4860"/>
                    <a:pt x="6256" y="3141"/>
                  </a:cubicBezTo>
                  <a:cubicBezTo>
                    <a:pt x="6256" y="1409"/>
                    <a:pt x="4860" y="1"/>
                    <a:pt x="31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38"/>
          <p:cNvGrpSpPr/>
          <p:nvPr/>
        </p:nvGrpSpPr>
        <p:grpSpPr>
          <a:xfrm>
            <a:off x="4815958" y="1989114"/>
            <a:ext cx="486399" cy="392537"/>
            <a:chOff x="4815958" y="1912914"/>
            <a:chExt cx="486399" cy="392537"/>
          </a:xfrm>
        </p:grpSpPr>
        <p:sp>
          <p:nvSpPr>
            <p:cNvPr id="1444" name="Google Shape;1444;p38"/>
            <p:cNvSpPr/>
            <p:nvPr/>
          </p:nvSpPr>
          <p:spPr>
            <a:xfrm>
              <a:off x="4815958" y="2046557"/>
              <a:ext cx="486399" cy="258893"/>
            </a:xfrm>
            <a:custGeom>
              <a:avLst/>
              <a:gdLst/>
              <a:ahLst/>
              <a:cxnLst/>
              <a:rect l="l" t="t" r="r" b="b"/>
              <a:pathLst>
                <a:path w="35890" h="19103" extrusionOk="0">
                  <a:moveTo>
                    <a:pt x="7367" y="1"/>
                  </a:moveTo>
                  <a:cubicBezTo>
                    <a:pt x="6940" y="1"/>
                    <a:pt x="6552" y="285"/>
                    <a:pt x="6436" y="712"/>
                  </a:cubicBezTo>
                  <a:lnTo>
                    <a:pt x="168" y="17888"/>
                  </a:lnTo>
                  <a:cubicBezTo>
                    <a:pt x="0" y="18508"/>
                    <a:pt x="465" y="19102"/>
                    <a:pt x="1099" y="19102"/>
                  </a:cubicBezTo>
                  <a:lnTo>
                    <a:pt x="28691" y="19102"/>
                  </a:lnTo>
                  <a:cubicBezTo>
                    <a:pt x="29131" y="19102"/>
                    <a:pt x="29506" y="18818"/>
                    <a:pt x="29622" y="18392"/>
                  </a:cubicBezTo>
                  <a:lnTo>
                    <a:pt x="35890" y="1216"/>
                  </a:lnTo>
                  <a:cubicBezTo>
                    <a:pt x="35890" y="608"/>
                    <a:pt x="35593" y="1"/>
                    <a:pt x="349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8"/>
            <p:cNvSpPr/>
            <p:nvPr/>
          </p:nvSpPr>
          <p:spPr>
            <a:xfrm>
              <a:off x="4842928" y="1971421"/>
              <a:ext cx="417756" cy="250125"/>
            </a:xfrm>
            <a:custGeom>
              <a:avLst/>
              <a:gdLst/>
              <a:ahLst/>
              <a:cxnLst/>
              <a:rect l="l" t="t" r="r" b="b"/>
              <a:pathLst>
                <a:path w="30825" h="18456" extrusionOk="0">
                  <a:moveTo>
                    <a:pt x="3697" y="1"/>
                  </a:moveTo>
                  <a:lnTo>
                    <a:pt x="0" y="3697"/>
                  </a:lnTo>
                  <a:lnTo>
                    <a:pt x="0" y="18456"/>
                  </a:lnTo>
                  <a:lnTo>
                    <a:pt x="4446" y="6256"/>
                  </a:lnTo>
                  <a:cubicBezTo>
                    <a:pt x="4562" y="5829"/>
                    <a:pt x="4950" y="5545"/>
                    <a:pt x="5377" y="5545"/>
                  </a:cubicBezTo>
                  <a:lnTo>
                    <a:pt x="30824" y="5545"/>
                  </a:lnTo>
                  <a:lnTo>
                    <a:pt x="3082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8"/>
            <p:cNvSpPr/>
            <p:nvPr/>
          </p:nvSpPr>
          <p:spPr>
            <a:xfrm>
              <a:off x="4817883" y="1912914"/>
              <a:ext cx="208790" cy="371515"/>
            </a:xfrm>
            <a:custGeom>
              <a:avLst/>
              <a:gdLst/>
              <a:ahLst/>
              <a:cxnLst/>
              <a:rect l="l" t="t" r="r" b="b"/>
              <a:pathLst>
                <a:path w="15406" h="27413" extrusionOk="0">
                  <a:moveTo>
                    <a:pt x="1060" y="1"/>
                  </a:moveTo>
                  <a:cubicBezTo>
                    <a:pt x="478" y="1"/>
                    <a:pt x="0" y="479"/>
                    <a:pt x="0" y="1061"/>
                  </a:cubicBezTo>
                  <a:lnTo>
                    <a:pt x="0" y="27400"/>
                  </a:lnTo>
                  <a:cubicBezTo>
                    <a:pt x="39" y="27400"/>
                    <a:pt x="78" y="27413"/>
                    <a:pt x="129" y="27413"/>
                  </a:cubicBezTo>
                  <a:lnTo>
                    <a:pt x="1848" y="22708"/>
                  </a:lnTo>
                  <a:lnTo>
                    <a:pt x="1848" y="8014"/>
                  </a:lnTo>
                  <a:lnTo>
                    <a:pt x="5545" y="4318"/>
                  </a:lnTo>
                  <a:lnTo>
                    <a:pt x="15406" y="4318"/>
                  </a:lnTo>
                  <a:lnTo>
                    <a:pt x="123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8"/>
            <p:cNvSpPr/>
            <p:nvPr/>
          </p:nvSpPr>
          <p:spPr>
            <a:xfrm>
              <a:off x="5051709" y="2013109"/>
              <a:ext cx="16832" cy="33461"/>
            </a:xfrm>
            <a:custGeom>
              <a:avLst/>
              <a:gdLst/>
              <a:ahLst/>
              <a:cxnLst/>
              <a:rect l="l" t="t" r="r" b="b"/>
              <a:pathLst>
                <a:path w="1242" h="2469" extrusionOk="0">
                  <a:moveTo>
                    <a:pt x="1" y="0"/>
                  </a:moveTo>
                  <a:lnTo>
                    <a:pt x="1" y="2469"/>
                  </a:lnTo>
                  <a:lnTo>
                    <a:pt x="1241" y="2469"/>
                  </a:lnTo>
                  <a:lnTo>
                    <a:pt x="1241"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8"/>
            <p:cNvSpPr/>
            <p:nvPr/>
          </p:nvSpPr>
          <p:spPr>
            <a:xfrm>
              <a:off x="5110216" y="2013109"/>
              <a:ext cx="16656" cy="33461"/>
            </a:xfrm>
            <a:custGeom>
              <a:avLst/>
              <a:gdLst/>
              <a:ahLst/>
              <a:cxnLst/>
              <a:rect l="l" t="t" r="r" b="b"/>
              <a:pathLst>
                <a:path w="1229" h="2469" extrusionOk="0">
                  <a:moveTo>
                    <a:pt x="0" y="0"/>
                  </a:moveTo>
                  <a:lnTo>
                    <a:pt x="0" y="2469"/>
                  </a:lnTo>
                  <a:lnTo>
                    <a:pt x="1228" y="2469"/>
                  </a:lnTo>
                  <a:lnTo>
                    <a:pt x="1228"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8"/>
            <p:cNvSpPr/>
            <p:nvPr/>
          </p:nvSpPr>
          <p:spPr>
            <a:xfrm>
              <a:off x="5168710" y="2013109"/>
              <a:ext cx="16656" cy="33461"/>
            </a:xfrm>
            <a:custGeom>
              <a:avLst/>
              <a:gdLst/>
              <a:ahLst/>
              <a:cxnLst/>
              <a:rect l="l" t="t" r="r" b="b"/>
              <a:pathLst>
                <a:path w="1229" h="2469" extrusionOk="0">
                  <a:moveTo>
                    <a:pt x="1" y="0"/>
                  </a:moveTo>
                  <a:lnTo>
                    <a:pt x="1" y="2469"/>
                  </a:lnTo>
                  <a:lnTo>
                    <a:pt x="1229" y="2469"/>
                  </a:lnTo>
                  <a:lnTo>
                    <a:pt x="1229"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8"/>
            <p:cNvSpPr/>
            <p:nvPr/>
          </p:nvSpPr>
          <p:spPr>
            <a:xfrm>
              <a:off x="4934708" y="2013109"/>
              <a:ext cx="16832" cy="33461"/>
            </a:xfrm>
            <a:custGeom>
              <a:avLst/>
              <a:gdLst/>
              <a:ahLst/>
              <a:cxnLst/>
              <a:rect l="l" t="t" r="r" b="b"/>
              <a:pathLst>
                <a:path w="1242" h="2469" extrusionOk="0">
                  <a:moveTo>
                    <a:pt x="1" y="0"/>
                  </a:moveTo>
                  <a:lnTo>
                    <a:pt x="1" y="2469"/>
                  </a:lnTo>
                  <a:lnTo>
                    <a:pt x="1241" y="2469"/>
                  </a:lnTo>
                  <a:lnTo>
                    <a:pt x="1241"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8"/>
            <p:cNvSpPr/>
            <p:nvPr/>
          </p:nvSpPr>
          <p:spPr>
            <a:xfrm>
              <a:off x="4993215" y="2013109"/>
              <a:ext cx="16819" cy="33461"/>
            </a:xfrm>
            <a:custGeom>
              <a:avLst/>
              <a:gdLst/>
              <a:ahLst/>
              <a:cxnLst/>
              <a:rect l="l" t="t" r="r" b="b"/>
              <a:pathLst>
                <a:path w="1241" h="2469" extrusionOk="0">
                  <a:moveTo>
                    <a:pt x="0" y="0"/>
                  </a:moveTo>
                  <a:lnTo>
                    <a:pt x="0" y="2469"/>
                  </a:lnTo>
                  <a:lnTo>
                    <a:pt x="1241" y="2469"/>
                  </a:lnTo>
                  <a:lnTo>
                    <a:pt x="1241" y="0"/>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8"/>
            <p:cNvSpPr/>
            <p:nvPr/>
          </p:nvSpPr>
          <p:spPr>
            <a:xfrm>
              <a:off x="4842928" y="1971421"/>
              <a:ext cx="50104" cy="50104"/>
            </a:xfrm>
            <a:custGeom>
              <a:avLst/>
              <a:gdLst/>
              <a:ahLst/>
              <a:cxnLst/>
              <a:rect l="l" t="t" r="r" b="b"/>
              <a:pathLst>
                <a:path w="3697" h="3697" extrusionOk="0">
                  <a:moveTo>
                    <a:pt x="3697" y="1"/>
                  </a:moveTo>
                  <a:lnTo>
                    <a:pt x="0" y="3697"/>
                  </a:lnTo>
                  <a:lnTo>
                    <a:pt x="3697" y="3697"/>
                  </a:lnTo>
                  <a:lnTo>
                    <a:pt x="3697"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38"/>
          <p:cNvGrpSpPr/>
          <p:nvPr/>
        </p:nvGrpSpPr>
        <p:grpSpPr>
          <a:xfrm>
            <a:off x="3886087" y="3154360"/>
            <a:ext cx="452778" cy="475029"/>
            <a:chOff x="3886087" y="3078160"/>
            <a:chExt cx="452778" cy="475029"/>
          </a:xfrm>
        </p:grpSpPr>
        <p:sp>
          <p:nvSpPr>
            <p:cNvPr id="1454" name="Google Shape;1454;p38"/>
            <p:cNvSpPr/>
            <p:nvPr/>
          </p:nvSpPr>
          <p:spPr>
            <a:xfrm>
              <a:off x="4024813" y="3078160"/>
              <a:ext cx="314052" cy="475029"/>
            </a:xfrm>
            <a:custGeom>
              <a:avLst/>
              <a:gdLst/>
              <a:ahLst/>
              <a:cxnLst/>
              <a:rect l="l" t="t" r="r" b="b"/>
              <a:pathLst>
                <a:path w="23173" h="35051" extrusionOk="0">
                  <a:moveTo>
                    <a:pt x="0" y="1"/>
                  </a:moveTo>
                  <a:lnTo>
                    <a:pt x="0" y="35050"/>
                  </a:lnTo>
                  <a:lnTo>
                    <a:pt x="21286" y="35050"/>
                  </a:lnTo>
                  <a:cubicBezTo>
                    <a:pt x="22320" y="35050"/>
                    <a:pt x="23160" y="34210"/>
                    <a:pt x="23173" y="33177"/>
                  </a:cubicBezTo>
                  <a:lnTo>
                    <a:pt x="23173" y="1875"/>
                  </a:lnTo>
                  <a:cubicBezTo>
                    <a:pt x="23173" y="841"/>
                    <a:pt x="22320" y="1"/>
                    <a:pt x="21286"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8"/>
            <p:cNvSpPr/>
            <p:nvPr/>
          </p:nvSpPr>
          <p:spPr>
            <a:xfrm>
              <a:off x="4245507" y="3078160"/>
              <a:ext cx="42392" cy="475029"/>
            </a:xfrm>
            <a:custGeom>
              <a:avLst/>
              <a:gdLst/>
              <a:ahLst/>
              <a:cxnLst/>
              <a:rect l="l" t="t" r="r" b="b"/>
              <a:pathLst>
                <a:path w="3128" h="35051" extrusionOk="0">
                  <a:moveTo>
                    <a:pt x="0" y="1"/>
                  </a:moveTo>
                  <a:lnTo>
                    <a:pt x="0" y="35050"/>
                  </a:lnTo>
                  <a:lnTo>
                    <a:pt x="3128" y="35050"/>
                  </a:lnTo>
                  <a:lnTo>
                    <a:pt x="31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8"/>
            <p:cNvSpPr/>
            <p:nvPr/>
          </p:nvSpPr>
          <p:spPr>
            <a:xfrm>
              <a:off x="3931448" y="3078160"/>
              <a:ext cx="93377" cy="475029"/>
            </a:xfrm>
            <a:custGeom>
              <a:avLst/>
              <a:gdLst/>
              <a:ahLst/>
              <a:cxnLst/>
              <a:rect l="l" t="t" r="r" b="b"/>
              <a:pathLst>
                <a:path w="6890" h="35051" extrusionOk="0">
                  <a:moveTo>
                    <a:pt x="1" y="1"/>
                  </a:moveTo>
                  <a:lnTo>
                    <a:pt x="1" y="35050"/>
                  </a:lnTo>
                  <a:lnTo>
                    <a:pt x="6889" y="35050"/>
                  </a:lnTo>
                  <a:lnTo>
                    <a:pt x="688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8"/>
            <p:cNvSpPr/>
            <p:nvPr/>
          </p:nvSpPr>
          <p:spPr>
            <a:xfrm>
              <a:off x="3889069" y="3264699"/>
              <a:ext cx="84784" cy="67979"/>
            </a:xfrm>
            <a:custGeom>
              <a:avLst/>
              <a:gdLst/>
              <a:ahLst/>
              <a:cxnLst/>
              <a:rect l="l" t="t" r="r" b="b"/>
              <a:pathLst>
                <a:path w="6256" h="5016" extrusionOk="0">
                  <a:moveTo>
                    <a:pt x="3128" y="1"/>
                  </a:moveTo>
                  <a:cubicBezTo>
                    <a:pt x="1396" y="1"/>
                    <a:pt x="0" y="1409"/>
                    <a:pt x="0" y="3141"/>
                  </a:cubicBezTo>
                  <a:cubicBezTo>
                    <a:pt x="0" y="3813"/>
                    <a:pt x="233" y="4472"/>
                    <a:pt x="646" y="5015"/>
                  </a:cubicBezTo>
                  <a:cubicBezTo>
                    <a:pt x="892" y="4679"/>
                    <a:pt x="1215" y="4395"/>
                    <a:pt x="1577" y="4188"/>
                  </a:cubicBezTo>
                  <a:cubicBezTo>
                    <a:pt x="866" y="3141"/>
                    <a:pt x="1370" y="1707"/>
                    <a:pt x="2585" y="1345"/>
                  </a:cubicBezTo>
                  <a:cubicBezTo>
                    <a:pt x="2771" y="1287"/>
                    <a:pt x="2958" y="1259"/>
                    <a:pt x="3141" y="1259"/>
                  </a:cubicBezTo>
                  <a:cubicBezTo>
                    <a:pt x="4138" y="1259"/>
                    <a:pt x="5015" y="2071"/>
                    <a:pt x="5015" y="3141"/>
                  </a:cubicBezTo>
                  <a:cubicBezTo>
                    <a:pt x="5008" y="3555"/>
                    <a:pt x="5318" y="3762"/>
                    <a:pt x="5630" y="3762"/>
                  </a:cubicBezTo>
                  <a:cubicBezTo>
                    <a:pt x="5942" y="3762"/>
                    <a:pt x="6255" y="3555"/>
                    <a:pt x="6255" y="3141"/>
                  </a:cubicBezTo>
                  <a:cubicBezTo>
                    <a:pt x="6255" y="1409"/>
                    <a:pt x="4859" y="1"/>
                    <a:pt x="3128"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8"/>
            <p:cNvSpPr/>
            <p:nvPr/>
          </p:nvSpPr>
          <p:spPr>
            <a:xfrm>
              <a:off x="3886087" y="3315671"/>
              <a:ext cx="87766" cy="67979"/>
            </a:xfrm>
            <a:custGeom>
              <a:avLst/>
              <a:gdLst/>
              <a:ahLst/>
              <a:cxnLst/>
              <a:rect l="l" t="t" r="r" b="b"/>
              <a:pathLst>
                <a:path w="6476" h="5016" extrusionOk="0">
                  <a:moveTo>
                    <a:pt x="3348" y="1"/>
                  </a:moveTo>
                  <a:cubicBezTo>
                    <a:pt x="2805" y="1"/>
                    <a:pt x="2262" y="156"/>
                    <a:pt x="1797" y="427"/>
                  </a:cubicBezTo>
                  <a:cubicBezTo>
                    <a:pt x="1435" y="634"/>
                    <a:pt x="1112" y="918"/>
                    <a:pt x="866" y="1254"/>
                  </a:cubicBezTo>
                  <a:cubicBezTo>
                    <a:pt x="0" y="2366"/>
                    <a:pt x="0" y="3904"/>
                    <a:pt x="866" y="5015"/>
                  </a:cubicBezTo>
                  <a:cubicBezTo>
                    <a:pt x="1112" y="4679"/>
                    <a:pt x="1435" y="4395"/>
                    <a:pt x="1797" y="4188"/>
                  </a:cubicBezTo>
                  <a:cubicBezTo>
                    <a:pt x="1086" y="3141"/>
                    <a:pt x="1590" y="1707"/>
                    <a:pt x="2805" y="1332"/>
                  </a:cubicBezTo>
                  <a:cubicBezTo>
                    <a:pt x="2988" y="1277"/>
                    <a:pt x="3172" y="1251"/>
                    <a:pt x="3352" y="1251"/>
                  </a:cubicBezTo>
                  <a:cubicBezTo>
                    <a:pt x="4353" y="1251"/>
                    <a:pt x="5235" y="2055"/>
                    <a:pt x="5235" y="3128"/>
                  </a:cubicBezTo>
                  <a:cubicBezTo>
                    <a:pt x="5228" y="3548"/>
                    <a:pt x="5538" y="3758"/>
                    <a:pt x="5850" y="3758"/>
                  </a:cubicBezTo>
                  <a:cubicBezTo>
                    <a:pt x="6162" y="3758"/>
                    <a:pt x="6475" y="3548"/>
                    <a:pt x="6475" y="3128"/>
                  </a:cubicBezTo>
                  <a:cubicBezTo>
                    <a:pt x="6475" y="1409"/>
                    <a:pt x="5079" y="1"/>
                    <a:pt x="3348"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8"/>
            <p:cNvSpPr/>
            <p:nvPr/>
          </p:nvSpPr>
          <p:spPr>
            <a:xfrm>
              <a:off x="3886087" y="3366643"/>
              <a:ext cx="87766" cy="67803"/>
            </a:xfrm>
            <a:custGeom>
              <a:avLst/>
              <a:gdLst/>
              <a:ahLst/>
              <a:cxnLst/>
              <a:rect l="l" t="t" r="r" b="b"/>
              <a:pathLst>
                <a:path w="6476" h="5003" extrusionOk="0">
                  <a:moveTo>
                    <a:pt x="3348" y="0"/>
                  </a:moveTo>
                  <a:cubicBezTo>
                    <a:pt x="2805" y="0"/>
                    <a:pt x="2262" y="143"/>
                    <a:pt x="1797" y="427"/>
                  </a:cubicBezTo>
                  <a:cubicBezTo>
                    <a:pt x="1435" y="634"/>
                    <a:pt x="1112" y="918"/>
                    <a:pt x="866" y="1254"/>
                  </a:cubicBezTo>
                  <a:cubicBezTo>
                    <a:pt x="0" y="2353"/>
                    <a:pt x="0" y="3904"/>
                    <a:pt x="866" y="5002"/>
                  </a:cubicBezTo>
                  <a:cubicBezTo>
                    <a:pt x="1112" y="4666"/>
                    <a:pt x="1435" y="4395"/>
                    <a:pt x="1797" y="4188"/>
                  </a:cubicBezTo>
                  <a:cubicBezTo>
                    <a:pt x="1086" y="3141"/>
                    <a:pt x="1590" y="1706"/>
                    <a:pt x="2805" y="1332"/>
                  </a:cubicBezTo>
                  <a:cubicBezTo>
                    <a:pt x="2991" y="1274"/>
                    <a:pt x="3178" y="1246"/>
                    <a:pt x="3361" y="1246"/>
                  </a:cubicBezTo>
                  <a:cubicBezTo>
                    <a:pt x="4358" y="1246"/>
                    <a:pt x="5235" y="2058"/>
                    <a:pt x="5235" y="3128"/>
                  </a:cubicBezTo>
                  <a:cubicBezTo>
                    <a:pt x="5228" y="3542"/>
                    <a:pt x="5538" y="3748"/>
                    <a:pt x="5850" y="3748"/>
                  </a:cubicBezTo>
                  <a:cubicBezTo>
                    <a:pt x="6162" y="3748"/>
                    <a:pt x="6475" y="3542"/>
                    <a:pt x="6475" y="3128"/>
                  </a:cubicBezTo>
                  <a:cubicBezTo>
                    <a:pt x="6475" y="1396"/>
                    <a:pt x="5079" y="0"/>
                    <a:pt x="3348"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8"/>
            <p:cNvSpPr/>
            <p:nvPr/>
          </p:nvSpPr>
          <p:spPr>
            <a:xfrm>
              <a:off x="3889069" y="3111974"/>
              <a:ext cx="84784" cy="67966"/>
            </a:xfrm>
            <a:custGeom>
              <a:avLst/>
              <a:gdLst/>
              <a:ahLst/>
              <a:cxnLst/>
              <a:rect l="l" t="t" r="r" b="b"/>
              <a:pathLst>
                <a:path w="6256" h="5015" extrusionOk="0">
                  <a:moveTo>
                    <a:pt x="3128" y="0"/>
                  </a:moveTo>
                  <a:cubicBezTo>
                    <a:pt x="1396" y="0"/>
                    <a:pt x="0" y="1409"/>
                    <a:pt x="0" y="3141"/>
                  </a:cubicBezTo>
                  <a:cubicBezTo>
                    <a:pt x="0" y="3813"/>
                    <a:pt x="233" y="4472"/>
                    <a:pt x="646" y="5015"/>
                  </a:cubicBezTo>
                  <a:cubicBezTo>
                    <a:pt x="892" y="4679"/>
                    <a:pt x="1215" y="4394"/>
                    <a:pt x="1577" y="4187"/>
                  </a:cubicBezTo>
                  <a:cubicBezTo>
                    <a:pt x="866" y="3141"/>
                    <a:pt x="1370" y="1706"/>
                    <a:pt x="2585" y="1344"/>
                  </a:cubicBezTo>
                  <a:cubicBezTo>
                    <a:pt x="2771" y="1286"/>
                    <a:pt x="2958" y="1259"/>
                    <a:pt x="3141" y="1259"/>
                  </a:cubicBezTo>
                  <a:cubicBezTo>
                    <a:pt x="4138" y="1259"/>
                    <a:pt x="5015" y="2070"/>
                    <a:pt x="5015" y="3141"/>
                  </a:cubicBezTo>
                  <a:cubicBezTo>
                    <a:pt x="5008" y="3554"/>
                    <a:pt x="5318" y="3761"/>
                    <a:pt x="5630" y="3761"/>
                  </a:cubicBezTo>
                  <a:cubicBezTo>
                    <a:pt x="5942" y="3761"/>
                    <a:pt x="6255" y="3554"/>
                    <a:pt x="6255" y="3141"/>
                  </a:cubicBezTo>
                  <a:cubicBezTo>
                    <a:pt x="6255" y="1409"/>
                    <a:pt x="4859" y="0"/>
                    <a:pt x="3128"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8"/>
            <p:cNvSpPr/>
            <p:nvPr/>
          </p:nvSpPr>
          <p:spPr>
            <a:xfrm>
              <a:off x="3886087" y="3162932"/>
              <a:ext cx="87766" cy="67979"/>
            </a:xfrm>
            <a:custGeom>
              <a:avLst/>
              <a:gdLst/>
              <a:ahLst/>
              <a:cxnLst/>
              <a:rect l="l" t="t" r="r" b="b"/>
              <a:pathLst>
                <a:path w="6476" h="5016" extrusionOk="0">
                  <a:moveTo>
                    <a:pt x="3348" y="1"/>
                  </a:moveTo>
                  <a:cubicBezTo>
                    <a:pt x="2805" y="1"/>
                    <a:pt x="2262" y="156"/>
                    <a:pt x="1797" y="427"/>
                  </a:cubicBezTo>
                  <a:cubicBezTo>
                    <a:pt x="1435" y="634"/>
                    <a:pt x="1112" y="919"/>
                    <a:pt x="866" y="1255"/>
                  </a:cubicBezTo>
                  <a:cubicBezTo>
                    <a:pt x="0" y="2366"/>
                    <a:pt x="0" y="3904"/>
                    <a:pt x="866" y="5015"/>
                  </a:cubicBezTo>
                  <a:cubicBezTo>
                    <a:pt x="1112" y="4679"/>
                    <a:pt x="1435" y="4395"/>
                    <a:pt x="1797" y="4188"/>
                  </a:cubicBezTo>
                  <a:cubicBezTo>
                    <a:pt x="1086" y="3141"/>
                    <a:pt x="1590" y="1707"/>
                    <a:pt x="2805" y="1332"/>
                  </a:cubicBezTo>
                  <a:cubicBezTo>
                    <a:pt x="2988" y="1277"/>
                    <a:pt x="3172" y="1251"/>
                    <a:pt x="3352" y="1251"/>
                  </a:cubicBezTo>
                  <a:cubicBezTo>
                    <a:pt x="4353" y="1251"/>
                    <a:pt x="5235" y="2055"/>
                    <a:pt x="5235" y="3129"/>
                  </a:cubicBezTo>
                  <a:cubicBezTo>
                    <a:pt x="5228" y="3549"/>
                    <a:pt x="5538" y="3759"/>
                    <a:pt x="5850" y="3759"/>
                  </a:cubicBezTo>
                  <a:cubicBezTo>
                    <a:pt x="6162" y="3759"/>
                    <a:pt x="6475" y="3549"/>
                    <a:pt x="6475" y="3129"/>
                  </a:cubicBezTo>
                  <a:cubicBezTo>
                    <a:pt x="6475" y="1410"/>
                    <a:pt x="5079" y="1"/>
                    <a:pt x="3348"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8"/>
            <p:cNvSpPr/>
            <p:nvPr/>
          </p:nvSpPr>
          <p:spPr>
            <a:xfrm>
              <a:off x="3886087" y="3213904"/>
              <a:ext cx="87766" cy="67803"/>
            </a:xfrm>
            <a:custGeom>
              <a:avLst/>
              <a:gdLst/>
              <a:ahLst/>
              <a:cxnLst/>
              <a:rect l="l" t="t" r="r" b="b"/>
              <a:pathLst>
                <a:path w="6476" h="5003" extrusionOk="0">
                  <a:moveTo>
                    <a:pt x="3348" y="1"/>
                  </a:moveTo>
                  <a:cubicBezTo>
                    <a:pt x="2805" y="1"/>
                    <a:pt x="2262" y="143"/>
                    <a:pt x="1797" y="427"/>
                  </a:cubicBezTo>
                  <a:cubicBezTo>
                    <a:pt x="1435" y="634"/>
                    <a:pt x="1112" y="918"/>
                    <a:pt x="866" y="1254"/>
                  </a:cubicBezTo>
                  <a:cubicBezTo>
                    <a:pt x="0" y="2353"/>
                    <a:pt x="0" y="3904"/>
                    <a:pt x="866" y="5002"/>
                  </a:cubicBezTo>
                  <a:cubicBezTo>
                    <a:pt x="1112" y="4666"/>
                    <a:pt x="1435" y="4395"/>
                    <a:pt x="1797" y="4188"/>
                  </a:cubicBezTo>
                  <a:cubicBezTo>
                    <a:pt x="1086" y="3141"/>
                    <a:pt x="1590" y="1707"/>
                    <a:pt x="2805" y="1332"/>
                  </a:cubicBezTo>
                  <a:cubicBezTo>
                    <a:pt x="2991" y="1274"/>
                    <a:pt x="3178" y="1247"/>
                    <a:pt x="3361" y="1247"/>
                  </a:cubicBezTo>
                  <a:cubicBezTo>
                    <a:pt x="4358" y="1247"/>
                    <a:pt x="5235" y="2058"/>
                    <a:pt x="5235" y="3128"/>
                  </a:cubicBezTo>
                  <a:cubicBezTo>
                    <a:pt x="5228" y="3548"/>
                    <a:pt x="5538" y="3758"/>
                    <a:pt x="5850" y="3758"/>
                  </a:cubicBezTo>
                  <a:cubicBezTo>
                    <a:pt x="6162" y="3758"/>
                    <a:pt x="6475" y="3548"/>
                    <a:pt x="6475" y="3128"/>
                  </a:cubicBezTo>
                  <a:cubicBezTo>
                    <a:pt x="6475" y="1397"/>
                    <a:pt x="5079" y="1"/>
                    <a:pt x="3348"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8"/>
            <p:cNvSpPr/>
            <p:nvPr/>
          </p:nvSpPr>
          <p:spPr>
            <a:xfrm>
              <a:off x="3889069" y="3417438"/>
              <a:ext cx="84784" cy="84961"/>
            </a:xfrm>
            <a:custGeom>
              <a:avLst/>
              <a:gdLst/>
              <a:ahLst/>
              <a:cxnLst/>
              <a:rect l="l" t="t" r="r" b="b"/>
              <a:pathLst>
                <a:path w="6256" h="6269" extrusionOk="0">
                  <a:moveTo>
                    <a:pt x="3128" y="0"/>
                  </a:moveTo>
                  <a:cubicBezTo>
                    <a:pt x="2585" y="13"/>
                    <a:pt x="2042" y="156"/>
                    <a:pt x="1577" y="440"/>
                  </a:cubicBezTo>
                  <a:cubicBezTo>
                    <a:pt x="1215" y="647"/>
                    <a:pt x="892" y="918"/>
                    <a:pt x="646" y="1254"/>
                  </a:cubicBezTo>
                  <a:cubicBezTo>
                    <a:pt x="233" y="1797"/>
                    <a:pt x="0" y="2456"/>
                    <a:pt x="0" y="3141"/>
                  </a:cubicBezTo>
                  <a:cubicBezTo>
                    <a:pt x="0" y="4860"/>
                    <a:pt x="1409" y="6269"/>
                    <a:pt x="3128" y="6269"/>
                  </a:cubicBezTo>
                  <a:lnTo>
                    <a:pt x="3128" y="5015"/>
                  </a:lnTo>
                  <a:cubicBezTo>
                    <a:pt x="1460" y="5015"/>
                    <a:pt x="620" y="2986"/>
                    <a:pt x="1796" y="1810"/>
                  </a:cubicBezTo>
                  <a:cubicBezTo>
                    <a:pt x="2181" y="1425"/>
                    <a:pt x="2653" y="1253"/>
                    <a:pt x="3115" y="1253"/>
                  </a:cubicBezTo>
                  <a:cubicBezTo>
                    <a:pt x="4081" y="1253"/>
                    <a:pt x="5006" y="2005"/>
                    <a:pt x="5015" y="3141"/>
                  </a:cubicBezTo>
                  <a:cubicBezTo>
                    <a:pt x="5008" y="3555"/>
                    <a:pt x="5318" y="3761"/>
                    <a:pt x="5630" y="3761"/>
                  </a:cubicBezTo>
                  <a:cubicBezTo>
                    <a:pt x="5942" y="3761"/>
                    <a:pt x="6255" y="3555"/>
                    <a:pt x="6255" y="3141"/>
                  </a:cubicBezTo>
                  <a:cubicBezTo>
                    <a:pt x="6255" y="1409"/>
                    <a:pt x="4859" y="0"/>
                    <a:pt x="3128"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38"/>
          <p:cNvGrpSpPr/>
          <p:nvPr/>
        </p:nvGrpSpPr>
        <p:grpSpPr>
          <a:xfrm>
            <a:off x="4813145" y="3154361"/>
            <a:ext cx="492010" cy="475035"/>
            <a:chOff x="4813145" y="3078161"/>
            <a:chExt cx="492010" cy="475035"/>
          </a:xfrm>
        </p:grpSpPr>
        <p:sp>
          <p:nvSpPr>
            <p:cNvPr id="1465" name="Google Shape;1465;p38"/>
            <p:cNvSpPr/>
            <p:nvPr/>
          </p:nvSpPr>
          <p:spPr>
            <a:xfrm>
              <a:off x="4813145" y="3078161"/>
              <a:ext cx="492010" cy="135755"/>
            </a:xfrm>
            <a:custGeom>
              <a:avLst/>
              <a:gdLst/>
              <a:ahLst/>
              <a:cxnLst/>
              <a:rect l="l" t="t" r="r" b="b"/>
              <a:pathLst>
                <a:path w="36304" h="10017" extrusionOk="0">
                  <a:moveTo>
                    <a:pt x="1280" y="0"/>
                  </a:moveTo>
                  <a:cubicBezTo>
                    <a:pt x="569" y="0"/>
                    <a:pt x="0" y="569"/>
                    <a:pt x="0" y="1280"/>
                  </a:cubicBezTo>
                  <a:lnTo>
                    <a:pt x="0" y="10017"/>
                  </a:lnTo>
                  <a:lnTo>
                    <a:pt x="36304" y="10017"/>
                  </a:lnTo>
                  <a:lnTo>
                    <a:pt x="36304" y="1280"/>
                  </a:lnTo>
                  <a:cubicBezTo>
                    <a:pt x="36304" y="569"/>
                    <a:pt x="35735" y="0"/>
                    <a:pt x="35024" y="0"/>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8"/>
            <p:cNvSpPr/>
            <p:nvPr/>
          </p:nvSpPr>
          <p:spPr>
            <a:xfrm>
              <a:off x="4838543" y="3213905"/>
              <a:ext cx="441215" cy="339287"/>
            </a:xfrm>
            <a:custGeom>
              <a:avLst/>
              <a:gdLst/>
              <a:ahLst/>
              <a:cxnLst/>
              <a:rect l="l" t="t" r="r" b="b"/>
              <a:pathLst>
                <a:path w="32556" h="25035" extrusionOk="0">
                  <a:moveTo>
                    <a:pt x="0" y="1"/>
                  </a:moveTo>
                  <a:lnTo>
                    <a:pt x="0" y="25034"/>
                  </a:lnTo>
                  <a:lnTo>
                    <a:pt x="32556" y="25034"/>
                  </a:lnTo>
                  <a:lnTo>
                    <a:pt x="3255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8"/>
            <p:cNvSpPr/>
            <p:nvPr/>
          </p:nvSpPr>
          <p:spPr>
            <a:xfrm>
              <a:off x="4948889" y="3112137"/>
              <a:ext cx="220526" cy="67803"/>
            </a:xfrm>
            <a:custGeom>
              <a:avLst/>
              <a:gdLst/>
              <a:ahLst/>
              <a:cxnLst/>
              <a:rect l="l" t="t" r="r" b="b"/>
              <a:pathLst>
                <a:path w="16272" h="5003" extrusionOk="0">
                  <a:moveTo>
                    <a:pt x="2495" y="1"/>
                  </a:moveTo>
                  <a:cubicBezTo>
                    <a:pt x="1112" y="1"/>
                    <a:pt x="0" y="1125"/>
                    <a:pt x="0" y="2508"/>
                  </a:cubicBezTo>
                  <a:cubicBezTo>
                    <a:pt x="0" y="3891"/>
                    <a:pt x="1112" y="5002"/>
                    <a:pt x="2495" y="5002"/>
                  </a:cubicBezTo>
                  <a:lnTo>
                    <a:pt x="13765" y="5002"/>
                  </a:lnTo>
                  <a:cubicBezTo>
                    <a:pt x="15147" y="5002"/>
                    <a:pt x="16272" y="3891"/>
                    <a:pt x="16272" y="2508"/>
                  </a:cubicBezTo>
                  <a:cubicBezTo>
                    <a:pt x="16272" y="1125"/>
                    <a:pt x="15147" y="1"/>
                    <a:pt x="1376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8"/>
            <p:cNvSpPr/>
            <p:nvPr/>
          </p:nvSpPr>
          <p:spPr>
            <a:xfrm>
              <a:off x="4838543" y="3510790"/>
              <a:ext cx="441215" cy="42406"/>
            </a:xfrm>
            <a:custGeom>
              <a:avLst/>
              <a:gdLst/>
              <a:ahLst/>
              <a:cxnLst/>
              <a:rect l="l" t="t" r="r" b="b"/>
              <a:pathLst>
                <a:path w="32556" h="3129" extrusionOk="0">
                  <a:moveTo>
                    <a:pt x="0" y="1"/>
                  </a:moveTo>
                  <a:lnTo>
                    <a:pt x="0" y="3128"/>
                  </a:lnTo>
                  <a:lnTo>
                    <a:pt x="32556" y="3128"/>
                  </a:lnTo>
                  <a:lnTo>
                    <a:pt x="32556"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8"/>
            <p:cNvSpPr/>
            <p:nvPr/>
          </p:nvSpPr>
          <p:spPr>
            <a:xfrm>
              <a:off x="4940310" y="3281695"/>
              <a:ext cx="237521" cy="118761"/>
            </a:xfrm>
            <a:custGeom>
              <a:avLst/>
              <a:gdLst/>
              <a:ahLst/>
              <a:cxnLst/>
              <a:rect l="l" t="t" r="r" b="b"/>
              <a:pathLst>
                <a:path w="17526" h="8763" extrusionOk="0">
                  <a:moveTo>
                    <a:pt x="0" y="0"/>
                  </a:moveTo>
                  <a:lnTo>
                    <a:pt x="0" y="8763"/>
                  </a:lnTo>
                  <a:lnTo>
                    <a:pt x="17525" y="8763"/>
                  </a:lnTo>
                  <a:lnTo>
                    <a:pt x="17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8"/>
            <p:cNvSpPr/>
            <p:nvPr/>
          </p:nvSpPr>
          <p:spPr>
            <a:xfrm>
              <a:off x="4962903" y="3315672"/>
              <a:ext cx="73577" cy="16995"/>
            </a:xfrm>
            <a:custGeom>
              <a:avLst/>
              <a:gdLst/>
              <a:ahLst/>
              <a:cxnLst/>
              <a:rect l="l" t="t" r="r" b="b"/>
              <a:pathLst>
                <a:path w="5429" h="1254" extrusionOk="0">
                  <a:moveTo>
                    <a:pt x="840" y="0"/>
                  </a:moveTo>
                  <a:cubicBezTo>
                    <a:pt x="0" y="0"/>
                    <a:pt x="0" y="1254"/>
                    <a:pt x="840" y="1254"/>
                  </a:cubicBezTo>
                  <a:lnTo>
                    <a:pt x="4601" y="1254"/>
                  </a:lnTo>
                  <a:cubicBezTo>
                    <a:pt x="5428" y="1254"/>
                    <a:pt x="5428" y="0"/>
                    <a:pt x="46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8"/>
            <p:cNvSpPr/>
            <p:nvPr/>
          </p:nvSpPr>
          <p:spPr>
            <a:xfrm>
              <a:off x="5050657" y="3315577"/>
              <a:ext cx="19976" cy="17090"/>
            </a:xfrm>
            <a:custGeom>
              <a:avLst/>
              <a:gdLst/>
              <a:ahLst/>
              <a:cxnLst/>
              <a:rect l="l" t="t" r="r" b="b"/>
              <a:pathLst>
                <a:path w="1474" h="1261" extrusionOk="0">
                  <a:moveTo>
                    <a:pt x="630" y="1"/>
                  </a:moveTo>
                  <a:cubicBezTo>
                    <a:pt x="307" y="1"/>
                    <a:pt x="0" y="252"/>
                    <a:pt x="0" y="628"/>
                  </a:cubicBezTo>
                  <a:cubicBezTo>
                    <a:pt x="0" y="977"/>
                    <a:pt x="272" y="1261"/>
                    <a:pt x="621" y="1261"/>
                  </a:cubicBezTo>
                  <a:cubicBezTo>
                    <a:pt x="1189" y="1261"/>
                    <a:pt x="1474" y="589"/>
                    <a:pt x="1073" y="188"/>
                  </a:cubicBezTo>
                  <a:cubicBezTo>
                    <a:pt x="943" y="58"/>
                    <a:pt x="785" y="1"/>
                    <a:pt x="63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8"/>
            <p:cNvSpPr/>
            <p:nvPr/>
          </p:nvSpPr>
          <p:spPr>
            <a:xfrm>
              <a:off x="4996880" y="3349648"/>
              <a:ext cx="158347" cy="17008"/>
            </a:xfrm>
            <a:custGeom>
              <a:avLst/>
              <a:gdLst/>
              <a:ahLst/>
              <a:cxnLst/>
              <a:rect l="l" t="t" r="r" b="b"/>
              <a:pathLst>
                <a:path w="11684" h="1255" extrusionOk="0">
                  <a:moveTo>
                    <a:pt x="841" y="1"/>
                  </a:moveTo>
                  <a:cubicBezTo>
                    <a:pt x="1" y="1"/>
                    <a:pt x="1" y="1254"/>
                    <a:pt x="841" y="1254"/>
                  </a:cubicBezTo>
                  <a:lnTo>
                    <a:pt x="10857" y="1254"/>
                  </a:lnTo>
                  <a:cubicBezTo>
                    <a:pt x="11684" y="1254"/>
                    <a:pt x="11684" y="1"/>
                    <a:pt x="1085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8"/>
            <p:cNvSpPr/>
            <p:nvPr/>
          </p:nvSpPr>
          <p:spPr>
            <a:xfrm>
              <a:off x="4965004" y="3349228"/>
              <a:ext cx="21806" cy="17334"/>
            </a:xfrm>
            <a:custGeom>
              <a:avLst/>
              <a:gdLst/>
              <a:ahLst/>
              <a:cxnLst/>
              <a:rect l="l" t="t" r="r" b="b"/>
              <a:pathLst>
                <a:path w="1609" h="1279" extrusionOk="0">
                  <a:moveTo>
                    <a:pt x="686" y="0"/>
                  </a:moveTo>
                  <a:cubicBezTo>
                    <a:pt x="533" y="0"/>
                    <a:pt x="374" y="63"/>
                    <a:pt x="233" y="213"/>
                  </a:cubicBezTo>
                  <a:cubicBezTo>
                    <a:pt x="0" y="458"/>
                    <a:pt x="0" y="846"/>
                    <a:pt x="233" y="1104"/>
                  </a:cubicBezTo>
                  <a:cubicBezTo>
                    <a:pt x="362" y="1221"/>
                    <a:pt x="524" y="1279"/>
                    <a:pt x="684" y="1279"/>
                  </a:cubicBezTo>
                  <a:cubicBezTo>
                    <a:pt x="844" y="1279"/>
                    <a:pt x="1002" y="1221"/>
                    <a:pt x="1125" y="1104"/>
                  </a:cubicBezTo>
                  <a:cubicBezTo>
                    <a:pt x="1608" y="650"/>
                    <a:pt x="1180" y="0"/>
                    <a:pt x="68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37"/>
          <p:cNvSpPr/>
          <p:nvPr/>
        </p:nvSpPr>
        <p:spPr>
          <a:xfrm>
            <a:off x="4435500" y="2076982"/>
            <a:ext cx="39954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7"/>
          <p:cNvSpPr/>
          <p:nvPr/>
        </p:nvSpPr>
        <p:spPr>
          <a:xfrm>
            <a:off x="4557324" y="3532074"/>
            <a:ext cx="39954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7"/>
          <p:cNvSpPr/>
          <p:nvPr/>
        </p:nvSpPr>
        <p:spPr>
          <a:xfrm>
            <a:off x="4435500" y="625382"/>
            <a:ext cx="39954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sp>
        <p:nvSpPr>
          <p:cNvPr id="325" name="Google Shape;325;p37"/>
          <p:cNvSpPr txBox="1">
            <a:spLocks noGrp="1"/>
          </p:cNvSpPr>
          <p:nvPr>
            <p:ph type="title" idx="4294967295"/>
          </p:nvPr>
        </p:nvSpPr>
        <p:spPr>
          <a:xfrm>
            <a:off x="0" y="1993900"/>
            <a:ext cx="3078163" cy="1163638"/>
          </a:xfrm>
          <a:prstGeom prst="rect">
            <a:avLst/>
          </a:prstGeom>
          <a:ln>
            <a:noFill/>
          </a:ln>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err="1"/>
              <a:t>Tujuan</a:t>
            </a:r>
            <a:r>
              <a:rPr lang="en-US" sz="2400" dirty="0"/>
              <a:t> Customer Relationship Management (CRM)</a:t>
            </a:r>
          </a:p>
        </p:txBody>
      </p:sp>
      <p:sp>
        <p:nvSpPr>
          <p:cNvPr id="345" name="Google Shape;345;p37"/>
          <p:cNvSpPr txBox="1">
            <a:spLocks noGrp="1"/>
          </p:cNvSpPr>
          <p:nvPr>
            <p:ph type="title" idx="4294967295"/>
          </p:nvPr>
        </p:nvSpPr>
        <p:spPr>
          <a:xfrm>
            <a:off x="8243888" y="2051050"/>
            <a:ext cx="900112" cy="7905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02</a:t>
            </a:r>
            <a:endParaRPr dirty="0">
              <a:solidFill>
                <a:schemeClr val="lt1"/>
              </a:solidFill>
            </a:endParaRPr>
          </a:p>
        </p:txBody>
      </p:sp>
      <p:sp>
        <p:nvSpPr>
          <p:cNvPr id="347" name="Google Shape;347;p37"/>
          <p:cNvSpPr txBox="1">
            <a:spLocks noGrp="1"/>
          </p:cNvSpPr>
          <p:nvPr>
            <p:ph type="title" idx="4294967295"/>
          </p:nvPr>
        </p:nvSpPr>
        <p:spPr>
          <a:xfrm>
            <a:off x="8243888" y="3530600"/>
            <a:ext cx="900112" cy="7905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a:t>
            </a:r>
            <a:r>
              <a:rPr lang="id-ID" dirty="0">
                <a:solidFill>
                  <a:schemeClr val="lt1"/>
                </a:solidFill>
              </a:rPr>
              <a:t>3</a:t>
            </a:r>
            <a:endParaRPr dirty="0">
              <a:solidFill>
                <a:schemeClr val="lt1"/>
              </a:solidFill>
            </a:endParaRPr>
          </a:p>
        </p:txBody>
      </p:sp>
      <p:sp>
        <p:nvSpPr>
          <p:cNvPr id="351" name="Google Shape;351;p37"/>
          <p:cNvSpPr txBox="1">
            <a:spLocks noGrp="1"/>
          </p:cNvSpPr>
          <p:nvPr>
            <p:ph type="subTitle" idx="4294967295"/>
          </p:nvPr>
        </p:nvSpPr>
        <p:spPr>
          <a:xfrm>
            <a:off x="5181600" y="2343150"/>
            <a:ext cx="3046412" cy="2444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nn-NO" sz="1200" b="1" dirty="0"/>
              <a:t>Menggunakan informasi yang terintegrasi untuk pelayanan yang memuaskan</a:t>
            </a:r>
            <a:endParaRPr lang="en-US" sz="1200" b="1" dirty="0"/>
          </a:p>
        </p:txBody>
      </p:sp>
      <p:sp>
        <p:nvSpPr>
          <p:cNvPr id="355" name="Google Shape;355;p37"/>
          <p:cNvSpPr txBox="1">
            <a:spLocks noGrp="1"/>
          </p:cNvSpPr>
          <p:nvPr>
            <p:ph type="subTitle" idx="4294967295"/>
          </p:nvPr>
        </p:nvSpPr>
        <p:spPr>
          <a:xfrm>
            <a:off x="4800600" y="3638550"/>
            <a:ext cx="3575050" cy="244475"/>
          </a:xfrm>
          <a:prstGeom prst="rect">
            <a:avLst/>
          </a:prstGeom>
        </p:spPr>
        <p:txBody>
          <a:bodyPr spcFirstLastPara="1" wrap="square" lIns="91425" tIns="91425" rIns="91425" bIns="91425" anchor="ctr" anchorCtr="0">
            <a:noAutofit/>
          </a:bodyPr>
          <a:lstStyle/>
          <a:p>
            <a:pPr marL="457200" lvl="1" indent="0">
              <a:buNone/>
            </a:pPr>
            <a:r>
              <a:rPr lang="en-US" sz="1200" b="1" dirty="0" err="1"/>
              <a:t>Menciptakan</a:t>
            </a:r>
            <a:r>
              <a:rPr lang="en-US" sz="1200" b="1" dirty="0"/>
              <a:t> </a:t>
            </a:r>
            <a:r>
              <a:rPr lang="en-US" sz="1200" b="1" dirty="0" err="1"/>
              <a:t>saluran</a:t>
            </a:r>
            <a:r>
              <a:rPr lang="en-US" sz="1200" b="1" dirty="0"/>
              <a:t> proses dan </a:t>
            </a:r>
            <a:r>
              <a:rPr lang="en-US" sz="1200" b="1" dirty="0" err="1"/>
              <a:t>prosedur</a:t>
            </a:r>
            <a:r>
              <a:rPr lang="en-US" sz="1200" b="1" dirty="0"/>
              <a:t> </a:t>
            </a:r>
            <a:r>
              <a:rPr lang="en-US" sz="1200" b="1" dirty="0" err="1"/>
              <a:t>komunikasi</a:t>
            </a:r>
            <a:r>
              <a:rPr lang="en-US" sz="1200" b="1" dirty="0"/>
              <a:t> yang </a:t>
            </a:r>
            <a:r>
              <a:rPr lang="en-US" sz="1200" b="1" dirty="0" err="1"/>
              <a:t>konsisten</a:t>
            </a:r>
            <a:r>
              <a:rPr lang="en-US" sz="1200" b="1" dirty="0"/>
              <a:t> dan </a:t>
            </a:r>
            <a:r>
              <a:rPr lang="en-US" sz="1200" b="1" dirty="0" err="1"/>
              <a:t>berulang</a:t>
            </a:r>
            <a:endParaRPr lang="en-US" sz="1200" b="1" dirty="0"/>
          </a:p>
        </p:txBody>
      </p:sp>
      <p:sp>
        <p:nvSpPr>
          <p:cNvPr id="349" name="Google Shape;349;p37"/>
          <p:cNvSpPr txBox="1">
            <a:spLocks noGrp="1"/>
          </p:cNvSpPr>
          <p:nvPr>
            <p:ph type="subTitle" idx="4294967295"/>
          </p:nvPr>
        </p:nvSpPr>
        <p:spPr>
          <a:xfrm>
            <a:off x="5029200" y="438150"/>
            <a:ext cx="3409950" cy="110648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sv-SE" sz="1200" b="1" dirty="0"/>
              <a:t>Menggunakan hubungan yang sudah ada untuk meningkatkan pendapatan</a:t>
            </a:r>
            <a:endParaRPr lang="en-US" sz="1200" b="1" dirty="0"/>
          </a:p>
        </p:txBody>
      </p:sp>
      <p:sp>
        <p:nvSpPr>
          <p:cNvPr id="326" name="Google Shape;326;p37"/>
          <p:cNvSpPr/>
          <p:nvPr/>
        </p:nvSpPr>
        <p:spPr>
          <a:xfrm>
            <a:off x="2300739" y="1273517"/>
            <a:ext cx="1299012" cy="2597543"/>
          </a:xfrm>
          <a:custGeom>
            <a:avLst/>
            <a:gdLst/>
            <a:ahLst/>
            <a:cxnLst/>
            <a:rect l="l" t="t" r="r" b="b"/>
            <a:pathLst>
              <a:path w="15892" h="31782" fill="none" extrusionOk="0">
                <a:moveTo>
                  <a:pt x="1" y="1"/>
                </a:moveTo>
                <a:cubicBezTo>
                  <a:pt x="8768" y="1"/>
                  <a:pt x="15891" y="7110"/>
                  <a:pt x="15891" y="15891"/>
                </a:cubicBezTo>
                <a:cubicBezTo>
                  <a:pt x="15891" y="24659"/>
                  <a:pt x="8768" y="31782"/>
                  <a:pt x="1" y="31782"/>
                </a:cubicBezTo>
              </a:path>
            </a:pathLst>
          </a:custGeom>
          <a:noFill/>
          <a:ln w="33150" cap="flat" cmpd="sng">
            <a:solidFill>
              <a:schemeClr val="dk1"/>
            </a:solidFill>
            <a:prstDash val="solid"/>
            <a:miter lim="1326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327;p37"/>
          <p:cNvGrpSpPr/>
          <p:nvPr/>
        </p:nvGrpSpPr>
        <p:grpSpPr>
          <a:xfrm>
            <a:off x="3267325" y="3233827"/>
            <a:ext cx="2050931" cy="1132692"/>
            <a:chOff x="3080825" y="3429675"/>
            <a:chExt cx="2050931" cy="1132692"/>
          </a:xfrm>
        </p:grpSpPr>
        <p:sp>
          <p:nvSpPr>
            <p:cNvPr id="328" name="Google Shape;328;p37"/>
            <p:cNvSpPr/>
            <p:nvPr/>
          </p:nvSpPr>
          <p:spPr>
            <a:xfrm>
              <a:off x="4231600" y="368307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6"/>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329" name="Google Shape;329;p37"/>
            <p:cNvCxnSpPr/>
            <p:nvPr/>
          </p:nvCxnSpPr>
          <p:spPr>
            <a:xfrm rot="10800000">
              <a:off x="3176225" y="3524898"/>
              <a:ext cx="1099200" cy="596400"/>
            </a:xfrm>
            <a:prstGeom prst="bentConnector3">
              <a:avLst>
                <a:gd name="adj1" fmla="val 41330"/>
              </a:avLst>
            </a:prstGeom>
            <a:noFill/>
            <a:ln w="9525" cap="flat" cmpd="sng">
              <a:solidFill>
                <a:schemeClr val="accent6"/>
              </a:solidFill>
              <a:prstDash val="solid"/>
              <a:round/>
              <a:headEnd type="none" w="med" len="med"/>
              <a:tailEnd type="none" w="med" len="med"/>
            </a:ln>
          </p:spPr>
        </p:cxnSp>
        <p:sp>
          <p:nvSpPr>
            <p:cNvPr id="330" name="Google Shape;330;p37"/>
            <p:cNvSpPr/>
            <p:nvPr/>
          </p:nvSpPr>
          <p:spPr>
            <a:xfrm>
              <a:off x="3080825" y="3429675"/>
              <a:ext cx="186600" cy="186600"/>
            </a:xfrm>
            <a:prstGeom prst="ellipse">
              <a:avLst/>
            </a:pr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335;p37"/>
          <p:cNvGrpSpPr/>
          <p:nvPr/>
        </p:nvGrpSpPr>
        <p:grpSpPr>
          <a:xfrm>
            <a:off x="3471225" y="2022885"/>
            <a:ext cx="1738581" cy="879296"/>
            <a:chOff x="3393175" y="1615121"/>
            <a:chExt cx="1738581" cy="879296"/>
          </a:xfrm>
        </p:grpSpPr>
        <p:sp>
          <p:nvSpPr>
            <p:cNvPr id="336" name="Google Shape;336;p37"/>
            <p:cNvSpPr/>
            <p:nvPr/>
          </p:nvSpPr>
          <p:spPr>
            <a:xfrm>
              <a:off x="4231600" y="1615121"/>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lt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337" name="Google Shape;337;p37"/>
            <p:cNvCxnSpPr/>
            <p:nvPr/>
          </p:nvCxnSpPr>
          <p:spPr>
            <a:xfrm rot="10800000">
              <a:off x="3504725" y="2052525"/>
              <a:ext cx="770700" cy="0"/>
            </a:xfrm>
            <a:prstGeom prst="straightConnector1">
              <a:avLst/>
            </a:prstGeom>
            <a:noFill/>
            <a:ln w="9525" cap="flat" cmpd="sng">
              <a:solidFill>
                <a:schemeClr val="lt2"/>
              </a:solidFill>
              <a:prstDash val="solid"/>
              <a:round/>
              <a:headEnd type="none" w="med" len="med"/>
              <a:tailEnd type="none" w="med" len="med"/>
            </a:ln>
          </p:spPr>
        </p:cxnSp>
        <p:sp>
          <p:nvSpPr>
            <p:cNvPr id="338" name="Google Shape;338;p37"/>
            <p:cNvSpPr/>
            <p:nvPr/>
          </p:nvSpPr>
          <p:spPr>
            <a:xfrm>
              <a:off x="3393175" y="1961463"/>
              <a:ext cx="186600" cy="186600"/>
            </a:xfrm>
            <a:prstGeom prst="ellipse">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339;p37"/>
          <p:cNvGrpSpPr/>
          <p:nvPr/>
        </p:nvGrpSpPr>
        <p:grpSpPr>
          <a:xfrm>
            <a:off x="3080825" y="581133"/>
            <a:ext cx="2050931" cy="1077409"/>
            <a:chOff x="3080825" y="581133"/>
            <a:chExt cx="2050931" cy="1077409"/>
          </a:xfrm>
        </p:grpSpPr>
        <p:grpSp>
          <p:nvGrpSpPr>
            <p:cNvPr id="5" name="Google Shape;340;p37"/>
            <p:cNvGrpSpPr/>
            <p:nvPr/>
          </p:nvGrpSpPr>
          <p:grpSpPr>
            <a:xfrm>
              <a:off x="3109325" y="581133"/>
              <a:ext cx="2022431" cy="982568"/>
              <a:chOff x="3109325" y="581133"/>
              <a:chExt cx="2022431" cy="982568"/>
            </a:xfrm>
          </p:grpSpPr>
          <p:sp>
            <p:nvSpPr>
              <p:cNvPr id="341" name="Google Shape;341;p37"/>
              <p:cNvSpPr/>
              <p:nvPr/>
            </p:nvSpPr>
            <p:spPr>
              <a:xfrm>
                <a:off x="4231600" y="581133"/>
                <a:ext cx="900156" cy="879296"/>
              </a:xfrm>
              <a:custGeom>
                <a:avLst/>
                <a:gdLst/>
                <a:ahLst/>
                <a:cxnLst/>
                <a:rect l="l" t="t" r="r" b="b"/>
                <a:pathLst>
                  <a:path w="27230" h="26599" extrusionOk="0">
                    <a:moveTo>
                      <a:pt x="13614" y="0"/>
                    </a:moveTo>
                    <a:cubicBezTo>
                      <a:pt x="12791" y="0"/>
                      <a:pt x="11966" y="316"/>
                      <a:pt x="11335" y="947"/>
                    </a:cubicBezTo>
                    <a:lnTo>
                      <a:pt x="1262" y="11019"/>
                    </a:lnTo>
                    <a:cubicBezTo>
                      <a:pt x="0" y="12281"/>
                      <a:pt x="0" y="14317"/>
                      <a:pt x="1262" y="15567"/>
                    </a:cubicBezTo>
                    <a:lnTo>
                      <a:pt x="11335" y="25652"/>
                    </a:lnTo>
                    <a:cubicBezTo>
                      <a:pt x="11966" y="26283"/>
                      <a:pt x="12791" y="26599"/>
                      <a:pt x="13614" y="26599"/>
                    </a:cubicBezTo>
                    <a:cubicBezTo>
                      <a:pt x="14437" y="26599"/>
                      <a:pt x="15258" y="26283"/>
                      <a:pt x="15883" y="25652"/>
                    </a:cubicBezTo>
                    <a:lnTo>
                      <a:pt x="25968" y="15567"/>
                    </a:lnTo>
                    <a:cubicBezTo>
                      <a:pt x="27230" y="14317"/>
                      <a:pt x="27230" y="12281"/>
                      <a:pt x="25968" y="11019"/>
                    </a:cubicBezTo>
                    <a:lnTo>
                      <a:pt x="15883" y="947"/>
                    </a:lnTo>
                    <a:cubicBezTo>
                      <a:pt x="15258" y="316"/>
                      <a:pt x="14437" y="0"/>
                      <a:pt x="13614" y="0"/>
                    </a:cubicBezTo>
                    <a:close/>
                  </a:path>
                </a:pathLst>
              </a:cu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500">
                  <a:solidFill>
                    <a:schemeClr val="lt1"/>
                  </a:solidFill>
                  <a:latin typeface="Fira Sans Extra Condensed Medium"/>
                  <a:ea typeface="Fira Sans Extra Condensed Medium"/>
                  <a:cs typeface="Fira Sans Extra Condensed Medium"/>
                  <a:sym typeface="Fira Sans Extra Condensed Medium"/>
                </a:endParaRPr>
              </a:p>
            </p:txBody>
          </p:sp>
          <p:cxnSp>
            <p:nvCxnSpPr>
              <p:cNvPr id="342" name="Google Shape;342;p37"/>
              <p:cNvCxnSpPr/>
              <p:nvPr/>
            </p:nvCxnSpPr>
            <p:spPr>
              <a:xfrm flipH="1">
                <a:off x="3109325" y="1014101"/>
                <a:ext cx="1166100" cy="549600"/>
              </a:xfrm>
              <a:prstGeom prst="bentConnector3">
                <a:avLst>
                  <a:gd name="adj1" fmla="val 38959"/>
                </a:avLst>
              </a:prstGeom>
              <a:noFill/>
              <a:ln w="9525" cap="flat" cmpd="sng">
                <a:solidFill>
                  <a:schemeClr val="accent4"/>
                </a:solidFill>
                <a:prstDash val="solid"/>
                <a:round/>
                <a:headEnd type="none" w="med" len="med"/>
                <a:tailEnd type="none" w="med" len="med"/>
              </a:ln>
            </p:spPr>
          </p:cxnSp>
        </p:grpSp>
        <p:sp>
          <p:nvSpPr>
            <p:cNvPr id="343" name="Google Shape;343;p37"/>
            <p:cNvSpPr/>
            <p:nvPr/>
          </p:nvSpPr>
          <p:spPr>
            <a:xfrm>
              <a:off x="3080825" y="1471942"/>
              <a:ext cx="186600" cy="186600"/>
            </a:xfrm>
            <a:prstGeom prst="ellipse">
              <a:avLst/>
            </a:pr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325;p37">
            <a:extLst>
              <a:ext uri="{FF2B5EF4-FFF2-40B4-BE49-F238E27FC236}">
                <a16:creationId xmlns:a16="http://schemas.microsoft.com/office/drawing/2014/main" id="{97C60233-8A1D-4D5F-B51E-AE829F908281}"/>
              </a:ext>
            </a:extLst>
          </p:cNvPr>
          <p:cNvSpPr txBox="1">
            <a:spLocks/>
          </p:cNvSpPr>
          <p:nvPr/>
        </p:nvSpPr>
        <p:spPr>
          <a:xfrm>
            <a:off x="5486400" y="4248150"/>
            <a:ext cx="3077944" cy="116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2pPr>
            <a:lvl3pPr marR="0" lvl="2"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3pPr>
            <a:lvl4pPr marR="0" lvl="3"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4pPr>
            <a:lvl5pPr marR="0" lvl="4"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5pPr>
            <a:lvl6pPr marR="0" lvl="5"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6pPr>
            <a:lvl7pPr marR="0" lvl="6"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7pPr>
            <a:lvl8pPr marR="0" lvl="7"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8pPr>
            <a:lvl9pPr marR="0" lvl="8" algn="l" rtl="0">
              <a:lnSpc>
                <a:spcPct val="100000"/>
              </a:lnSpc>
              <a:spcBef>
                <a:spcPts val="0"/>
              </a:spcBef>
              <a:spcAft>
                <a:spcPts val="0"/>
              </a:spcAft>
              <a:buClr>
                <a:schemeClr val="dk1"/>
              </a:buClr>
              <a:buSzPts val="2800"/>
              <a:buFont typeface="Montserrat Black"/>
              <a:buNone/>
              <a:defRPr sz="2800" b="0" i="0" u="none" strike="noStrike" cap="none">
                <a:solidFill>
                  <a:schemeClr val="dk1"/>
                </a:solidFill>
                <a:latin typeface="Montserrat Black"/>
                <a:ea typeface="Montserrat Black"/>
                <a:cs typeface="Montserrat Black"/>
                <a:sym typeface="Montserrat Black"/>
              </a:defRPr>
            </a:lvl9pPr>
          </a:lstStyle>
          <a:p>
            <a:r>
              <a:rPr lang="en-US" sz="1400" b="0" i="1" dirty="0" err="1">
                <a:solidFill>
                  <a:srgbClr val="636363"/>
                </a:solidFill>
                <a:effectLst/>
                <a:latin typeface="Roboto"/>
              </a:rPr>
              <a:t>Kalakota</a:t>
            </a:r>
            <a:r>
              <a:rPr lang="en-US" sz="1400" b="0" i="1" dirty="0">
                <a:solidFill>
                  <a:srgbClr val="636363"/>
                </a:solidFill>
                <a:effectLst/>
                <a:latin typeface="Roboto"/>
              </a:rPr>
              <a:t> dan Robinson (2001:173)</a:t>
            </a:r>
            <a:endParaRPr lang="en-US" sz="2000" i="1" dirty="0"/>
          </a:p>
        </p:txBody>
      </p:sp>
      <p:sp>
        <p:nvSpPr>
          <p:cNvPr id="28" name="TextBox 27"/>
          <p:cNvSpPr txBox="1"/>
          <p:nvPr/>
        </p:nvSpPr>
        <p:spPr>
          <a:xfrm>
            <a:off x="4343400" y="742950"/>
            <a:ext cx="838200" cy="523220"/>
          </a:xfrm>
          <a:prstGeom prst="rect">
            <a:avLst/>
          </a:prstGeom>
          <a:noFill/>
        </p:spPr>
        <p:txBody>
          <a:bodyPr wrap="square" rtlCol="0">
            <a:spAutoFit/>
          </a:bodyPr>
          <a:lstStyle/>
          <a:p>
            <a:r>
              <a:rPr lang="en-US" sz="2800" dirty="0">
                <a:solidFill>
                  <a:schemeClr val="bg1"/>
                </a:solidFill>
                <a:latin typeface="Lilita One" charset="0"/>
              </a:rPr>
              <a:t>01</a:t>
            </a:r>
          </a:p>
        </p:txBody>
      </p:sp>
      <p:sp>
        <p:nvSpPr>
          <p:cNvPr id="29" name="TextBox 28"/>
          <p:cNvSpPr txBox="1"/>
          <p:nvPr/>
        </p:nvSpPr>
        <p:spPr>
          <a:xfrm>
            <a:off x="4495800" y="2190750"/>
            <a:ext cx="838200" cy="523220"/>
          </a:xfrm>
          <a:prstGeom prst="rect">
            <a:avLst/>
          </a:prstGeom>
          <a:noFill/>
        </p:spPr>
        <p:txBody>
          <a:bodyPr wrap="square" rtlCol="0">
            <a:spAutoFit/>
          </a:bodyPr>
          <a:lstStyle/>
          <a:p>
            <a:r>
              <a:rPr lang="en-US" sz="2800" dirty="0">
                <a:solidFill>
                  <a:schemeClr val="bg1"/>
                </a:solidFill>
                <a:latin typeface="Lilita One" charset="0"/>
              </a:rPr>
              <a:t>02</a:t>
            </a:r>
          </a:p>
        </p:txBody>
      </p:sp>
      <p:sp>
        <p:nvSpPr>
          <p:cNvPr id="30" name="TextBox 29"/>
          <p:cNvSpPr txBox="1"/>
          <p:nvPr/>
        </p:nvSpPr>
        <p:spPr>
          <a:xfrm>
            <a:off x="4572000" y="3638550"/>
            <a:ext cx="838200" cy="523220"/>
          </a:xfrm>
          <a:prstGeom prst="rect">
            <a:avLst/>
          </a:prstGeom>
          <a:noFill/>
        </p:spPr>
        <p:txBody>
          <a:bodyPr wrap="square" rtlCol="0">
            <a:spAutoFit/>
          </a:bodyPr>
          <a:lstStyle/>
          <a:p>
            <a:r>
              <a:rPr lang="en-US" sz="2800" dirty="0">
                <a:solidFill>
                  <a:schemeClr val="bg1"/>
                </a:solidFill>
                <a:latin typeface="Lilita One" charset="0"/>
              </a:rPr>
              <a:t>03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24" name="Google Shape;674;p46">
            <a:extLst>
              <a:ext uri="{FF2B5EF4-FFF2-40B4-BE49-F238E27FC236}">
                <a16:creationId xmlns:a16="http://schemas.microsoft.com/office/drawing/2014/main" id="{B9E73C90-E18B-41F8-8F5D-9602A9E56E51}"/>
              </a:ext>
            </a:extLst>
          </p:cNvPr>
          <p:cNvSpPr/>
          <p:nvPr/>
        </p:nvSpPr>
        <p:spPr>
          <a:xfrm>
            <a:off x="759600" y="3693639"/>
            <a:ext cx="38130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6"/>
          <p:cNvSpPr/>
          <p:nvPr/>
        </p:nvSpPr>
        <p:spPr>
          <a:xfrm>
            <a:off x="4617125" y="2037289"/>
            <a:ext cx="3813000" cy="790800"/>
          </a:xfrm>
          <a:prstGeom prst="roundRect">
            <a:avLst>
              <a:gd name="adj" fmla="val 50000"/>
            </a:avLst>
          </a:prstGeom>
          <a:solidFill>
            <a:schemeClr val="accent5">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6"/>
          <p:cNvSpPr/>
          <p:nvPr/>
        </p:nvSpPr>
        <p:spPr>
          <a:xfrm>
            <a:off x="4617125" y="3110159"/>
            <a:ext cx="3813000" cy="790800"/>
          </a:xfrm>
          <a:prstGeom prst="roundRect">
            <a:avLst>
              <a:gd name="adj" fmla="val 50000"/>
            </a:avLst>
          </a:prstGeom>
          <a:solidFill>
            <a:schemeClr val="accent5">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6"/>
          <p:cNvSpPr/>
          <p:nvPr/>
        </p:nvSpPr>
        <p:spPr>
          <a:xfrm>
            <a:off x="713875" y="2585682"/>
            <a:ext cx="38142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76" name="Google Shape;676;p46"/>
          <p:cNvSpPr/>
          <p:nvPr/>
        </p:nvSpPr>
        <p:spPr>
          <a:xfrm>
            <a:off x="713875" y="1514182"/>
            <a:ext cx="3814200" cy="790800"/>
          </a:xfrm>
          <a:prstGeom prst="roundRect">
            <a:avLst>
              <a:gd name="adj" fmla="val 50000"/>
            </a:avLst>
          </a:prstGeom>
          <a:solidFill>
            <a:schemeClr val="bg1">
              <a:lumMod val="85000"/>
            </a:schemeClr>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79" name="Google Shape;679;p46"/>
          <p:cNvSpPr txBox="1"/>
          <p:nvPr/>
        </p:nvSpPr>
        <p:spPr>
          <a:xfrm>
            <a:off x="816150" y="1794597"/>
            <a:ext cx="3046823" cy="24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600" b="1" dirty="0" err="1">
                <a:solidFill>
                  <a:schemeClr val="lt2"/>
                </a:solidFill>
                <a:latin typeface="Open Sans"/>
                <a:ea typeface="Open Sans"/>
                <a:cs typeface="Open Sans"/>
                <a:sym typeface="Open Sans"/>
              </a:rPr>
              <a:t>Mendorong</a:t>
            </a:r>
            <a:r>
              <a:rPr lang="en-US" sz="1600" b="1" dirty="0">
                <a:solidFill>
                  <a:schemeClr val="lt2"/>
                </a:solidFill>
                <a:latin typeface="Open Sans"/>
                <a:ea typeface="Open Sans"/>
                <a:cs typeface="Open Sans"/>
                <a:sym typeface="Open Sans"/>
              </a:rPr>
              <a:t> </a:t>
            </a:r>
            <a:r>
              <a:rPr lang="en-US" sz="1600" b="1" dirty="0" err="1">
                <a:solidFill>
                  <a:schemeClr val="lt2"/>
                </a:solidFill>
                <a:latin typeface="Open Sans"/>
                <a:ea typeface="Open Sans"/>
                <a:cs typeface="Open Sans"/>
                <a:sym typeface="Open Sans"/>
              </a:rPr>
              <a:t>loyalitas</a:t>
            </a:r>
            <a:r>
              <a:rPr lang="en-US" sz="1600" b="1" dirty="0">
                <a:solidFill>
                  <a:schemeClr val="lt2"/>
                </a:solidFill>
                <a:latin typeface="Open Sans"/>
                <a:ea typeface="Open Sans"/>
                <a:cs typeface="Open Sans"/>
                <a:sym typeface="Open Sans"/>
              </a:rPr>
              <a:t> </a:t>
            </a:r>
            <a:r>
              <a:rPr lang="en-US" sz="1600" b="1" dirty="0" err="1">
                <a:solidFill>
                  <a:schemeClr val="lt2"/>
                </a:solidFill>
                <a:latin typeface="Open Sans"/>
                <a:ea typeface="Open Sans"/>
                <a:cs typeface="Open Sans"/>
                <a:sym typeface="Open Sans"/>
              </a:rPr>
              <a:t>pelanggan</a:t>
            </a:r>
            <a:endParaRPr lang="en-US" sz="1600" b="1" dirty="0">
              <a:solidFill>
                <a:schemeClr val="lt2"/>
              </a:solidFill>
              <a:latin typeface="Open Sans"/>
              <a:ea typeface="Open Sans"/>
              <a:cs typeface="Open Sans"/>
              <a:sym typeface="Open Sans"/>
            </a:endParaRPr>
          </a:p>
        </p:txBody>
      </p:sp>
      <p:sp>
        <p:nvSpPr>
          <p:cNvPr id="680" name="Google Shape;680;p46"/>
          <p:cNvSpPr txBox="1">
            <a:spLocks noGrp="1"/>
          </p:cNvSpPr>
          <p:nvPr>
            <p:ph type="title" idx="4294967295"/>
          </p:nvPr>
        </p:nvSpPr>
        <p:spPr>
          <a:xfrm>
            <a:off x="1273175" y="481013"/>
            <a:ext cx="7870825" cy="573087"/>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Manfaat</a:t>
            </a:r>
            <a:r>
              <a:rPr lang="en-US" dirty="0"/>
              <a:t> Customer Relationship Management (CRM)</a:t>
            </a:r>
          </a:p>
        </p:txBody>
      </p:sp>
      <p:sp>
        <p:nvSpPr>
          <p:cNvPr id="681" name="Google Shape;681;p46"/>
          <p:cNvSpPr/>
          <p:nvPr/>
        </p:nvSpPr>
        <p:spPr>
          <a:xfrm>
            <a:off x="3866438" y="1483358"/>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lt1"/>
                </a:solidFill>
                <a:latin typeface="Open Sans ExtraBold"/>
                <a:ea typeface="Open Sans ExtraBold"/>
                <a:cs typeface="Open Sans ExtraBold"/>
                <a:sym typeface="Open Sans ExtraBold"/>
              </a:rPr>
              <a:t>01</a:t>
            </a:r>
            <a:endParaRPr sz="2200">
              <a:solidFill>
                <a:schemeClr val="lt1"/>
              </a:solidFill>
              <a:latin typeface="Open Sans ExtraBold"/>
              <a:ea typeface="Open Sans ExtraBold"/>
              <a:cs typeface="Open Sans ExtraBold"/>
              <a:sym typeface="Open Sans ExtraBold"/>
            </a:endParaRPr>
          </a:p>
        </p:txBody>
      </p:sp>
      <p:sp>
        <p:nvSpPr>
          <p:cNvPr id="682" name="Google Shape;682;p46"/>
          <p:cNvSpPr/>
          <p:nvPr/>
        </p:nvSpPr>
        <p:spPr>
          <a:xfrm>
            <a:off x="4418888" y="2006483"/>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lt1"/>
                </a:solidFill>
                <a:latin typeface="Open Sans ExtraBold"/>
                <a:ea typeface="Open Sans ExtraBold"/>
                <a:cs typeface="Open Sans ExtraBold"/>
                <a:sym typeface="Open Sans ExtraBold"/>
              </a:rPr>
              <a:t>02</a:t>
            </a:r>
            <a:endParaRPr sz="2200">
              <a:solidFill>
                <a:schemeClr val="lt1"/>
              </a:solidFill>
              <a:latin typeface="Open Sans ExtraBold"/>
              <a:ea typeface="Open Sans ExtraBold"/>
              <a:cs typeface="Open Sans ExtraBold"/>
              <a:sym typeface="Open Sans ExtraBold"/>
            </a:endParaRPr>
          </a:p>
        </p:txBody>
      </p:sp>
      <p:sp>
        <p:nvSpPr>
          <p:cNvPr id="683" name="Google Shape;683;p46"/>
          <p:cNvSpPr/>
          <p:nvPr/>
        </p:nvSpPr>
        <p:spPr>
          <a:xfrm>
            <a:off x="3866438" y="2554883"/>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Open Sans ExtraBold"/>
                <a:ea typeface="Open Sans ExtraBold"/>
                <a:cs typeface="Open Sans ExtraBold"/>
                <a:sym typeface="Open Sans ExtraBold"/>
              </a:rPr>
              <a:t>03</a:t>
            </a:r>
            <a:endParaRPr sz="2200">
              <a:solidFill>
                <a:schemeClr val="lt1"/>
              </a:solidFill>
              <a:latin typeface="Open Sans ExtraBold"/>
              <a:ea typeface="Open Sans ExtraBold"/>
              <a:cs typeface="Open Sans ExtraBold"/>
              <a:sym typeface="Open Sans ExtraBold"/>
            </a:endParaRPr>
          </a:p>
        </p:txBody>
      </p:sp>
      <p:sp>
        <p:nvSpPr>
          <p:cNvPr id="684" name="Google Shape;684;p46"/>
          <p:cNvSpPr/>
          <p:nvPr/>
        </p:nvSpPr>
        <p:spPr>
          <a:xfrm>
            <a:off x="4418888" y="3087077"/>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lt1"/>
                </a:solidFill>
                <a:latin typeface="Open Sans ExtraBold"/>
                <a:ea typeface="Open Sans ExtraBold"/>
                <a:cs typeface="Open Sans ExtraBold"/>
                <a:sym typeface="Open Sans ExtraBold"/>
              </a:rPr>
              <a:t>04</a:t>
            </a:r>
            <a:endParaRPr sz="2200" dirty="0">
              <a:solidFill>
                <a:schemeClr val="lt1"/>
              </a:solidFill>
              <a:latin typeface="Open Sans ExtraBold"/>
              <a:ea typeface="Open Sans ExtraBold"/>
              <a:cs typeface="Open Sans ExtraBold"/>
              <a:sym typeface="Open Sans ExtraBold"/>
            </a:endParaRPr>
          </a:p>
        </p:txBody>
      </p:sp>
      <p:sp>
        <p:nvSpPr>
          <p:cNvPr id="687" name="Google Shape;687;p46"/>
          <p:cNvSpPr txBox="1"/>
          <p:nvPr/>
        </p:nvSpPr>
        <p:spPr>
          <a:xfrm>
            <a:off x="5252052" y="3387634"/>
            <a:ext cx="30468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b="1" dirty="0" err="1">
                <a:solidFill>
                  <a:schemeClr val="bg2">
                    <a:lumMod val="90000"/>
                    <a:lumOff val="10000"/>
                  </a:schemeClr>
                </a:solidFill>
                <a:latin typeface="Open Sans"/>
                <a:ea typeface="Open Sans"/>
                <a:cs typeface="Open Sans"/>
                <a:sym typeface="Open Sans"/>
              </a:rPr>
              <a:t>Peningkatan</a:t>
            </a:r>
            <a:r>
              <a:rPr lang="en-US" sz="1600" b="1" dirty="0">
                <a:solidFill>
                  <a:schemeClr val="bg2">
                    <a:lumMod val="90000"/>
                    <a:lumOff val="10000"/>
                  </a:schemeClr>
                </a:solidFill>
                <a:latin typeface="Open Sans"/>
                <a:ea typeface="Open Sans"/>
                <a:cs typeface="Open Sans"/>
                <a:sym typeface="Open Sans"/>
              </a:rPr>
              <a:t> time to market</a:t>
            </a:r>
          </a:p>
        </p:txBody>
      </p:sp>
      <p:sp>
        <p:nvSpPr>
          <p:cNvPr id="690" name="Google Shape;690;p46"/>
          <p:cNvSpPr txBox="1"/>
          <p:nvPr/>
        </p:nvSpPr>
        <p:spPr>
          <a:xfrm>
            <a:off x="5252052" y="2293736"/>
            <a:ext cx="30468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b="1" dirty="0" err="1">
                <a:solidFill>
                  <a:schemeClr val="bg2">
                    <a:lumMod val="90000"/>
                    <a:lumOff val="10000"/>
                  </a:schemeClr>
                </a:solidFill>
                <a:latin typeface="Open Sans"/>
                <a:ea typeface="Open Sans"/>
                <a:cs typeface="Open Sans"/>
                <a:sym typeface="Open Sans"/>
              </a:rPr>
              <a:t>Mengurangi</a:t>
            </a:r>
            <a:r>
              <a:rPr lang="en-US" sz="1600" b="1" dirty="0">
                <a:solidFill>
                  <a:schemeClr val="bg2">
                    <a:lumMod val="90000"/>
                    <a:lumOff val="10000"/>
                  </a:schemeClr>
                </a:solidFill>
                <a:latin typeface="Open Sans"/>
                <a:ea typeface="Open Sans"/>
                <a:cs typeface="Open Sans"/>
                <a:sym typeface="Open Sans"/>
              </a:rPr>
              <a:t> </a:t>
            </a:r>
            <a:r>
              <a:rPr lang="en-US" sz="1600" b="1" dirty="0" err="1">
                <a:solidFill>
                  <a:schemeClr val="bg2">
                    <a:lumMod val="90000"/>
                    <a:lumOff val="10000"/>
                  </a:schemeClr>
                </a:solidFill>
                <a:latin typeface="Open Sans"/>
                <a:ea typeface="Open Sans"/>
                <a:cs typeface="Open Sans"/>
                <a:sym typeface="Open Sans"/>
              </a:rPr>
              <a:t>biaya</a:t>
            </a:r>
            <a:endParaRPr lang="en-US" sz="1600" b="1" dirty="0">
              <a:solidFill>
                <a:schemeClr val="bg2">
                  <a:lumMod val="90000"/>
                  <a:lumOff val="10000"/>
                </a:schemeClr>
              </a:solidFill>
              <a:latin typeface="Open Sans"/>
              <a:ea typeface="Open Sans"/>
              <a:cs typeface="Open Sans"/>
              <a:sym typeface="Open Sans"/>
            </a:endParaRPr>
          </a:p>
        </p:txBody>
      </p:sp>
      <p:sp>
        <p:nvSpPr>
          <p:cNvPr id="693" name="Google Shape;693;p46"/>
          <p:cNvSpPr txBox="1"/>
          <p:nvPr/>
        </p:nvSpPr>
        <p:spPr>
          <a:xfrm>
            <a:off x="713225" y="2863259"/>
            <a:ext cx="3046800" cy="246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600" b="1" dirty="0" err="1">
                <a:solidFill>
                  <a:schemeClr val="bg2">
                    <a:lumMod val="75000"/>
                    <a:lumOff val="25000"/>
                  </a:schemeClr>
                </a:solidFill>
                <a:latin typeface="Open Sans"/>
                <a:ea typeface="Open Sans"/>
                <a:cs typeface="Open Sans"/>
                <a:sym typeface="Open Sans"/>
              </a:rPr>
              <a:t>Meningkatkan</a:t>
            </a:r>
            <a:r>
              <a:rPr lang="en-US" sz="1600" b="1" dirty="0">
                <a:solidFill>
                  <a:schemeClr val="bg2">
                    <a:lumMod val="75000"/>
                    <a:lumOff val="25000"/>
                  </a:schemeClr>
                </a:solidFill>
                <a:latin typeface="Open Sans"/>
                <a:ea typeface="Open Sans"/>
                <a:cs typeface="Open Sans"/>
                <a:sym typeface="Open Sans"/>
              </a:rPr>
              <a:t> </a:t>
            </a:r>
            <a:r>
              <a:rPr lang="en-US" sz="1600" b="1" dirty="0" err="1">
                <a:solidFill>
                  <a:schemeClr val="bg2">
                    <a:lumMod val="75000"/>
                    <a:lumOff val="25000"/>
                  </a:schemeClr>
                </a:solidFill>
                <a:latin typeface="Open Sans"/>
                <a:ea typeface="Open Sans"/>
                <a:cs typeface="Open Sans"/>
                <a:sym typeface="Open Sans"/>
              </a:rPr>
              <a:t>efisiensi</a:t>
            </a:r>
            <a:r>
              <a:rPr lang="en-US" sz="1600" b="1" dirty="0">
                <a:solidFill>
                  <a:schemeClr val="bg2">
                    <a:lumMod val="75000"/>
                    <a:lumOff val="25000"/>
                  </a:schemeClr>
                </a:solidFill>
                <a:latin typeface="Open Sans"/>
                <a:ea typeface="Open Sans"/>
                <a:cs typeface="Open Sans"/>
                <a:sym typeface="Open Sans"/>
              </a:rPr>
              <a:t> </a:t>
            </a:r>
            <a:r>
              <a:rPr lang="en-US" sz="1600" b="1" dirty="0" err="1">
                <a:solidFill>
                  <a:schemeClr val="bg2">
                    <a:lumMod val="75000"/>
                    <a:lumOff val="25000"/>
                  </a:schemeClr>
                </a:solidFill>
                <a:latin typeface="Open Sans"/>
                <a:ea typeface="Open Sans"/>
                <a:cs typeface="Open Sans"/>
                <a:sym typeface="Open Sans"/>
              </a:rPr>
              <a:t>operasional</a:t>
            </a:r>
            <a:endParaRPr sz="1600" b="1" dirty="0">
              <a:solidFill>
                <a:schemeClr val="bg2">
                  <a:lumMod val="75000"/>
                  <a:lumOff val="25000"/>
                </a:schemeClr>
              </a:solidFill>
              <a:latin typeface="Open Sans"/>
              <a:ea typeface="Open Sans"/>
              <a:cs typeface="Open Sans"/>
              <a:sym typeface="Open Sans"/>
            </a:endParaRPr>
          </a:p>
        </p:txBody>
      </p:sp>
      <p:sp>
        <p:nvSpPr>
          <p:cNvPr id="23" name="Google Shape;684;p46">
            <a:extLst>
              <a:ext uri="{FF2B5EF4-FFF2-40B4-BE49-F238E27FC236}">
                <a16:creationId xmlns:a16="http://schemas.microsoft.com/office/drawing/2014/main" id="{2F6DBB62-4EC4-4DCE-85AE-C98E93AF89AB}"/>
              </a:ext>
            </a:extLst>
          </p:cNvPr>
          <p:cNvSpPr/>
          <p:nvPr/>
        </p:nvSpPr>
        <p:spPr>
          <a:xfrm>
            <a:off x="3862973" y="3589354"/>
            <a:ext cx="859974" cy="852429"/>
          </a:xfrm>
          <a:custGeom>
            <a:avLst/>
            <a:gdLst/>
            <a:ahLst/>
            <a:cxnLst/>
            <a:rect l="l" t="t" r="r" b="b"/>
            <a:pathLst>
              <a:path w="29063" h="28808" extrusionOk="0">
                <a:moveTo>
                  <a:pt x="14533" y="1"/>
                </a:moveTo>
                <a:cubicBezTo>
                  <a:pt x="14197" y="1"/>
                  <a:pt x="13862" y="130"/>
                  <a:pt x="13610" y="389"/>
                </a:cubicBezTo>
                <a:lnTo>
                  <a:pt x="518" y="13467"/>
                </a:lnTo>
                <a:cubicBezTo>
                  <a:pt x="1" y="13985"/>
                  <a:pt x="1" y="14820"/>
                  <a:pt x="518" y="15338"/>
                </a:cubicBezTo>
                <a:lnTo>
                  <a:pt x="13610" y="28429"/>
                </a:lnTo>
                <a:cubicBezTo>
                  <a:pt x="13862" y="28681"/>
                  <a:pt x="14197" y="28807"/>
                  <a:pt x="14533" y="28807"/>
                </a:cubicBezTo>
                <a:cubicBezTo>
                  <a:pt x="14870" y="28807"/>
                  <a:pt x="15208" y="28681"/>
                  <a:pt x="15467" y="28429"/>
                </a:cubicBezTo>
                <a:lnTo>
                  <a:pt x="28559" y="15338"/>
                </a:lnTo>
                <a:cubicBezTo>
                  <a:pt x="29063" y="14820"/>
                  <a:pt x="29063" y="13985"/>
                  <a:pt x="28559" y="13467"/>
                </a:cubicBezTo>
                <a:lnTo>
                  <a:pt x="15467" y="389"/>
                </a:lnTo>
                <a:cubicBezTo>
                  <a:pt x="15208" y="130"/>
                  <a:pt x="14870" y="1"/>
                  <a:pt x="14533" y="1"/>
                </a:cubicBezTo>
                <a:close/>
              </a:path>
            </a:pathLst>
          </a:custGeom>
          <a:solidFill>
            <a:schemeClr val="tx2">
              <a:lumMod val="75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lt1"/>
                </a:solidFill>
                <a:latin typeface="Open Sans ExtraBold"/>
                <a:ea typeface="Open Sans ExtraBold"/>
                <a:cs typeface="Open Sans ExtraBold"/>
                <a:sym typeface="Open Sans ExtraBold"/>
              </a:rPr>
              <a:t>0</a:t>
            </a:r>
            <a:r>
              <a:rPr lang="id-ID" sz="2200" dirty="0">
                <a:solidFill>
                  <a:schemeClr val="lt1"/>
                </a:solidFill>
                <a:latin typeface="Open Sans ExtraBold"/>
                <a:ea typeface="Open Sans ExtraBold"/>
                <a:cs typeface="Open Sans ExtraBold"/>
                <a:sym typeface="Open Sans ExtraBold"/>
              </a:rPr>
              <a:t>5</a:t>
            </a:r>
            <a:endParaRPr sz="2200" dirty="0">
              <a:solidFill>
                <a:schemeClr val="lt1"/>
              </a:solidFill>
              <a:latin typeface="Open Sans ExtraBold"/>
              <a:ea typeface="Open Sans ExtraBold"/>
              <a:cs typeface="Open Sans ExtraBold"/>
              <a:sym typeface="Open Sans ExtraBold"/>
            </a:endParaRPr>
          </a:p>
        </p:txBody>
      </p:sp>
      <p:sp>
        <p:nvSpPr>
          <p:cNvPr id="25" name="Google Shape;687;p46">
            <a:extLst>
              <a:ext uri="{FF2B5EF4-FFF2-40B4-BE49-F238E27FC236}">
                <a16:creationId xmlns:a16="http://schemas.microsoft.com/office/drawing/2014/main" id="{615E7D32-0070-4F86-A66A-420BA2389E04}"/>
              </a:ext>
            </a:extLst>
          </p:cNvPr>
          <p:cNvSpPr txBox="1"/>
          <p:nvPr/>
        </p:nvSpPr>
        <p:spPr>
          <a:xfrm>
            <a:off x="1142700" y="3892118"/>
            <a:ext cx="3046800" cy="24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b="1" dirty="0" err="1">
                <a:solidFill>
                  <a:schemeClr val="bg2">
                    <a:lumMod val="75000"/>
                    <a:lumOff val="25000"/>
                  </a:schemeClr>
                </a:solidFill>
                <a:latin typeface="Open Sans"/>
                <a:ea typeface="Open Sans"/>
                <a:cs typeface="Open Sans"/>
                <a:sym typeface="Open Sans"/>
              </a:rPr>
              <a:t>Peningkatan</a:t>
            </a:r>
            <a:r>
              <a:rPr lang="en-US" sz="1600" b="1" dirty="0">
                <a:solidFill>
                  <a:schemeClr val="bg2">
                    <a:lumMod val="75000"/>
                    <a:lumOff val="25000"/>
                  </a:schemeClr>
                </a:solidFill>
                <a:latin typeface="Open Sans"/>
                <a:ea typeface="Open Sans"/>
                <a:cs typeface="Open Sans"/>
                <a:sym typeface="Open Sans"/>
              </a:rPr>
              <a:t> </a:t>
            </a:r>
            <a:r>
              <a:rPr lang="en-US" sz="1600" b="1" dirty="0" err="1">
                <a:solidFill>
                  <a:schemeClr val="bg2">
                    <a:lumMod val="75000"/>
                    <a:lumOff val="25000"/>
                  </a:schemeClr>
                </a:solidFill>
                <a:latin typeface="Open Sans"/>
                <a:ea typeface="Open Sans"/>
                <a:cs typeface="Open Sans"/>
                <a:sym typeface="Open Sans"/>
              </a:rPr>
              <a:t>pendapatan</a:t>
            </a:r>
            <a:endParaRPr sz="1600" b="1" dirty="0">
              <a:solidFill>
                <a:schemeClr val="bg2">
                  <a:lumMod val="75000"/>
                  <a:lumOff val="25000"/>
                </a:schemeClr>
              </a:solidFill>
              <a:latin typeface="Open Sans"/>
              <a:ea typeface="Open Sans"/>
              <a:cs typeface="Open Sans"/>
              <a:sym typeface="Open Sans"/>
            </a:endParaRPr>
          </a:p>
        </p:txBody>
      </p:sp>
      <p:sp>
        <p:nvSpPr>
          <p:cNvPr id="27" name="TextBox 26">
            <a:extLst>
              <a:ext uri="{FF2B5EF4-FFF2-40B4-BE49-F238E27FC236}">
                <a16:creationId xmlns:a16="http://schemas.microsoft.com/office/drawing/2014/main" id="{B9B167DA-9AB8-472D-B35B-17382C06CE2D}"/>
              </a:ext>
            </a:extLst>
          </p:cNvPr>
          <p:cNvSpPr txBox="1"/>
          <p:nvPr/>
        </p:nvSpPr>
        <p:spPr>
          <a:xfrm>
            <a:off x="6248400" y="4705350"/>
            <a:ext cx="5265174" cy="307777"/>
          </a:xfrm>
          <a:prstGeom prst="rect">
            <a:avLst/>
          </a:prstGeom>
          <a:noFill/>
        </p:spPr>
        <p:txBody>
          <a:bodyPr wrap="square">
            <a:spAutoFit/>
          </a:bodyPr>
          <a:lstStyle/>
          <a:p>
            <a:r>
              <a:rPr lang="en-US" b="0" i="1" dirty="0">
                <a:solidFill>
                  <a:srgbClr val="636363"/>
                </a:solidFill>
                <a:effectLst/>
                <a:latin typeface="Roboto"/>
              </a:rPr>
              <a:t>Tunggal (2005)</a:t>
            </a:r>
            <a:endParaRPr lang="en-US" i="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sp>
        <p:nvSpPr>
          <p:cNvPr id="1261" name="Google Shape;1261;p3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DIMENSI</a:t>
            </a:r>
            <a:endParaRPr/>
          </a:p>
        </p:txBody>
      </p:sp>
      <p:sp>
        <p:nvSpPr>
          <p:cNvPr id="1262" name="Google Shape;1262;p36"/>
          <p:cNvSpPr txBox="1">
            <a:spLocks noGrp="1"/>
          </p:cNvSpPr>
          <p:nvPr>
            <p:ph type="subTitle" idx="1"/>
          </p:nvPr>
        </p:nvSpPr>
        <p:spPr>
          <a:xfrm>
            <a:off x="1752600" y="1657350"/>
            <a:ext cx="2677075" cy="641700"/>
          </a:xfrm>
          <a:prstGeom prst="rect">
            <a:avLst/>
          </a:prstGeom>
        </p:spPr>
        <p:txBody>
          <a:bodyPr spcFirstLastPara="1" wrap="square" lIns="91425" tIns="91425" rIns="91425" bIns="91425" anchor="b" anchorCtr="0">
            <a:noAutofit/>
          </a:bodyPr>
          <a:lstStyle/>
          <a:p>
            <a:pPr marL="0" lvl="0" indent="0"/>
            <a:r>
              <a:rPr lang="en-US" dirty="0" err="1"/>
              <a:t>Identifikasi</a:t>
            </a:r>
            <a:r>
              <a:rPr lang="en-US" dirty="0"/>
              <a:t> </a:t>
            </a:r>
            <a:r>
              <a:rPr lang="en-US" dirty="0" err="1"/>
              <a:t>pelanggan</a:t>
            </a:r>
            <a:r>
              <a:rPr lang="en-US" dirty="0"/>
              <a:t> (customer identification), </a:t>
            </a:r>
            <a:endParaRPr/>
          </a:p>
        </p:txBody>
      </p:sp>
      <p:sp>
        <p:nvSpPr>
          <p:cNvPr id="1264" name="Google Shape;1264;p36"/>
          <p:cNvSpPr txBox="1">
            <a:spLocks noGrp="1"/>
          </p:cNvSpPr>
          <p:nvPr>
            <p:ph type="subTitle" idx="3"/>
          </p:nvPr>
        </p:nvSpPr>
        <p:spPr>
          <a:xfrm>
            <a:off x="1752600" y="3714750"/>
            <a:ext cx="2600875" cy="641700"/>
          </a:xfrm>
          <a:prstGeom prst="rect">
            <a:avLst/>
          </a:prstGeom>
        </p:spPr>
        <p:txBody>
          <a:bodyPr spcFirstLastPara="1" wrap="square" lIns="91425" tIns="91425" rIns="91425" bIns="91425" anchor="b" anchorCtr="0">
            <a:noAutofit/>
          </a:bodyPr>
          <a:lstStyle/>
          <a:p>
            <a:pPr marL="0" lvl="0" indent="0"/>
            <a:r>
              <a:rPr lang="en-US" dirty="0" err="1"/>
              <a:t>Membangun</a:t>
            </a:r>
            <a:r>
              <a:rPr lang="en-US" dirty="0"/>
              <a:t> </a:t>
            </a:r>
            <a:r>
              <a:rPr lang="en-US" dirty="0" err="1"/>
              <a:t>daya</a:t>
            </a:r>
            <a:r>
              <a:rPr lang="en-US" dirty="0"/>
              <a:t> </a:t>
            </a:r>
            <a:r>
              <a:rPr lang="en-US" dirty="0" err="1"/>
              <a:t>tarik</a:t>
            </a:r>
            <a:r>
              <a:rPr lang="en-US" dirty="0"/>
              <a:t> </a:t>
            </a:r>
            <a:r>
              <a:rPr lang="en-US" dirty="0" err="1"/>
              <a:t>terhadap</a:t>
            </a:r>
            <a:r>
              <a:rPr lang="en-US" dirty="0"/>
              <a:t> </a:t>
            </a:r>
            <a:r>
              <a:rPr lang="en-US" dirty="0" err="1"/>
              <a:t>pelanggan</a:t>
            </a:r>
            <a:r>
              <a:rPr lang="en-US" dirty="0"/>
              <a:t> (customer attraction),</a:t>
            </a:r>
            <a:endParaRPr/>
          </a:p>
        </p:txBody>
      </p:sp>
      <p:sp>
        <p:nvSpPr>
          <p:cNvPr id="1268" name="Google Shape;1268;p36"/>
          <p:cNvSpPr txBox="1">
            <a:spLocks noGrp="1"/>
          </p:cNvSpPr>
          <p:nvPr>
            <p:ph type="subTitle" idx="7"/>
          </p:nvPr>
        </p:nvSpPr>
        <p:spPr>
          <a:xfrm>
            <a:off x="4800600" y="1657350"/>
            <a:ext cx="2448575" cy="641700"/>
          </a:xfrm>
          <a:prstGeom prst="rect">
            <a:avLst/>
          </a:prstGeom>
        </p:spPr>
        <p:txBody>
          <a:bodyPr spcFirstLastPara="1" wrap="square" lIns="91425" tIns="91425" rIns="91425" bIns="91425" anchor="b" anchorCtr="0">
            <a:noAutofit/>
          </a:bodyPr>
          <a:lstStyle/>
          <a:p>
            <a:pPr marL="0" lvl="0" indent="0"/>
            <a:r>
              <a:rPr lang="en-US" dirty="0" err="1"/>
              <a:t>Mempertahankan</a:t>
            </a:r>
            <a:r>
              <a:rPr lang="en-US" dirty="0"/>
              <a:t> </a:t>
            </a:r>
            <a:r>
              <a:rPr lang="en-US" dirty="0" err="1"/>
              <a:t>pelanggan</a:t>
            </a:r>
            <a:r>
              <a:rPr lang="en-US" dirty="0"/>
              <a:t> yang </a:t>
            </a:r>
            <a:r>
              <a:rPr lang="en-US" dirty="0" err="1"/>
              <a:t>ada</a:t>
            </a:r>
            <a:r>
              <a:rPr lang="en-US" dirty="0"/>
              <a:t> (customer retention), </a:t>
            </a:r>
            <a:endParaRPr/>
          </a:p>
        </p:txBody>
      </p:sp>
      <p:sp>
        <p:nvSpPr>
          <p:cNvPr id="1272" name="Google Shape;1272;p36"/>
          <p:cNvSpPr txBox="1">
            <a:spLocks noGrp="1"/>
          </p:cNvSpPr>
          <p:nvPr>
            <p:ph type="subTitle" idx="9"/>
          </p:nvPr>
        </p:nvSpPr>
        <p:spPr>
          <a:xfrm>
            <a:off x="4724400" y="3562350"/>
            <a:ext cx="2644225" cy="641700"/>
          </a:xfrm>
          <a:prstGeom prst="rect">
            <a:avLst/>
          </a:prstGeom>
        </p:spPr>
        <p:txBody>
          <a:bodyPr spcFirstLastPara="1" wrap="square" lIns="91425" tIns="91425" rIns="91425" bIns="91425" anchor="b" anchorCtr="0">
            <a:noAutofit/>
          </a:bodyPr>
          <a:lstStyle/>
          <a:p>
            <a:pPr marL="0" lvl="0" indent="0"/>
            <a:r>
              <a:rPr lang="en-US" dirty="0" err="1"/>
              <a:t>Pengembangkan</a:t>
            </a:r>
            <a:r>
              <a:rPr lang="en-US" dirty="0"/>
              <a:t> </a:t>
            </a:r>
            <a:r>
              <a:rPr lang="en-US" dirty="0" err="1"/>
              <a:t>pelanggan</a:t>
            </a:r>
            <a:r>
              <a:rPr lang="en-US" dirty="0"/>
              <a:t> (customer development), </a:t>
            </a:r>
            <a:endParaRPr/>
          </a:p>
        </p:txBody>
      </p:sp>
      <p:sp>
        <p:nvSpPr>
          <p:cNvPr id="1274" name="Google Shape;1274;p36"/>
          <p:cNvSpPr txBox="1">
            <a:spLocks noGrp="1"/>
          </p:cNvSpPr>
          <p:nvPr>
            <p:ph type="title" idx="16"/>
          </p:nvPr>
        </p:nvSpPr>
        <p:spPr>
          <a:xfrm>
            <a:off x="1143000" y="1504950"/>
            <a:ext cx="6600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a:p>
        </p:txBody>
      </p:sp>
      <p:sp>
        <p:nvSpPr>
          <p:cNvPr id="1275" name="Google Shape;1275;p36"/>
          <p:cNvSpPr txBox="1">
            <a:spLocks noGrp="1"/>
          </p:cNvSpPr>
          <p:nvPr>
            <p:ph type="title" idx="17"/>
          </p:nvPr>
        </p:nvSpPr>
        <p:spPr>
          <a:xfrm>
            <a:off x="1143000" y="3486150"/>
            <a:ext cx="6600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a:p>
        </p:txBody>
      </p:sp>
      <p:sp>
        <p:nvSpPr>
          <p:cNvPr id="1276" name="Google Shape;1276;p36"/>
          <p:cNvSpPr txBox="1">
            <a:spLocks noGrp="1"/>
          </p:cNvSpPr>
          <p:nvPr>
            <p:ph type="title" idx="18"/>
          </p:nvPr>
        </p:nvSpPr>
        <p:spPr>
          <a:xfrm>
            <a:off x="7315200" y="1428750"/>
            <a:ext cx="6600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a:p>
        </p:txBody>
      </p:sp>
      <p:sp>
        <p:nvSpPr>
          <p:cNvPr id="1277" name="Google Shape;1277;p36"/>
          <p:cNvSpPr txBox="1">
            <a:spLocks noGrp="1"/>
          </p:cNvSpPr>
          <p:nvPr>
            <p:ph type="title" idx="19"/>
          </p:nvPr>
        </p:nvSpPr>
        <p:spPr>
          <a:xfrm flipH="1">
            <a:off x="7239000" y="3562350"/>
            <a:ext cx="6600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a:p>
        </p:txBody>
      </p:sp>
      <p:grpSp>
        <p:nvGrpSpPr>
          <p:cNvPr id="1280" name="Google Shape;1280;p36"/>
          <p:cNvGrpSpPr/>
          <p:nvPr/>
        </p:nvGrpSpPr>
        <p:grpSpPr>
          <a:xfrm>
            <a:off x="7369840" y="1581150"/>
            <a:ext cx="1774160" cy="3142919"/>
            <a:chOff x="6795211" y="1526652"/>
            <a:chExt cx="1774160" cy="3142919"/>
          </a:xfrm>
        </p:grpSpPr>
        <p:sp>
          <p:nvSpPr>
            <p:cNvPr id="1281" name="Google Shape;1281;p36"/>
            <p:cNvSpPr/>
            <p:nvPr/>
          </p:nvSpPr>
          <p:spPr>
            <a:xfrm>
              <a:off x="7309838" y="1526652"/>
              <a:ext cx="1259533" cy="3142919"/>
            </a:xfrm>
            <a:custGeom>
              <a:avLst/>
              <a:gdLst/>
              <a:ahLst/>
              <a:cxnLst/>
              <a:rect l="l" t="t" r="r" b="b"/>
              <a:pathLst>
                <a:path w="39299" h="98063" extrusionOk="0">
                  <a:moveTo>
                    <a:pt x="886" y="0"/>
                  </a:moveTo>
                  <a:lnTo>
                    <a:pt x="0" y="98063"/>
                  </a:lnTo>
                  <a:lnTo>
                    <a:pt x="39265" y="98063"/>
                  </a:lnTo>
                  <a:lnTo>
                    <a:pt x="392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6"/>
            <p:cNvSpPr/>
            <p:nvPr/>
          </p:nvSpPr>
          <p:spPr>
            <a:xfrm>
              <a:off x="8004906" y="1526652"/>
              <a:ext cx="564465" cy="3142919"/>
            </a:xfrm>
            <a:custGeom>
              <a:avLst/>
              <a:gdLst/>
              <a:ahLst/>
              <a:cxnLst/>
              <a:rect l="l" t="t" r="r" b="b"/>
              <a:pathLst>
                <a:path w="17612" h="98063" extrusionOk="0">
                  <a:moveTo>
                    <a:pt x="352" y="0"/>
                  </a:moveTo>
                  <a:lnTo>
                    <a:pt x="1" y="98063"/>
                  </a:lnTo>
                  <a:lnTo>
                    <a:pt x="17578" y="98063"/>
                  </a:lnTo>
                  <a:lnTo>
                    <a:pt x="1761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6"/>
            <p:cNvSpPr/>
            <p:nvPr/>
          </p:nvSpPr>
          <p:spPr>
            <a:xfrm>
              <a:off x="7377848" y="1553414"/>
              <a:ext cx="596034" cy="424150"/>
            </a:xfrm>
            <a:custGeom>
              <a:avLst/>
              <a:gdLst/>
              <a:ahLst/>
              <a:cxnLst/>
              <a:rect l="l" t="t" r="r" b="b"/>
              <a:pathLst>
                <a:path w="18597" h="13234" extrusionOk="0">
                  <a:moveTo>
                    <a:pt x="0" y="1"/>
                  </a:moveTo>
                  <a:lnTo>
                    <a:pt x="0" y="13234"/>
                  </a:lnTo>
                  <a:lnTo>
                    <a:pt x="18597" y="13234"/>
                  </a:lnTo>
                  <a:lnTo>
                    <a:pt x="1859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6"/>
            <p:cNvSpPr/>
            <p:nvPr/>
          </p:nvSpPr>
          <p:spPr>
            <a:xfrm>
              <a:off x="7583481" y="1648730"/>
              <a:ext cx="182076" cy="71792"/>
            </a:xfrm>
            <a:custGeom>
              <a:avLst/>
              <a:gdLst/>
              <a:ahLst/>
              <a:cxnLst/>
              <a:rect l="l" t="t" r="r" b="b"/>
              <a:pathLst>
                <a:path w="5681" h="2240" extrusionOk="0">
                  <a:moveTo>
                    <a:pt x="5681" y="1"/>
                  </a:moveTo>
                  <a:lnTo>
                    <a:pt x="0" y="185"/>
                  </a:lnTo>
                  <a:lnTo>
                    <a:pt x="0" y="2240"/>
                  </a:lnTo>
                  <a:lnTo>
                    <a:pt x="5681" y="2240"/>
                  </a:lnTo>
                  <a:lnTo>
                    <a:pt x="568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6"/>
            <p:cNvSpPr/>
            <p:nvPr/>
          </p:nvSpPr>
          <p:spPr>
            <a:xfrm>
              <a:off x="7583481" y="1775648"/>
              <a:ext cx="187973" cy="27339"/>
            </a:xfrm>
            <a:custGeom>
              <a:avLst/>
              <a:gdLst/>
              <a:ahLst/>
              <a:cxnLst/>
              <a:rect l="l" t="t" r="r" b="b"/>
              <a:pathLst>
                <a:path w="5865" h="853" extrusionOk="0">
                  <a:moveTo>
                    <a:pt x="0" y="1"/>
                  </a:moveTo>
                  <a:lnTo>
                    <a:pt x="0" y="853"/>
                  </a:lnTo>
                  <a:lnTo>
                    <a:pt x="5865" y="853"/>
                  </a:lnTo>
                  <a:lnTo>
                    <a:pt x="586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6"/>
            <p:cNvSpPr/>
            <p:nvPr/>
          </p:nvSpPr>
          <p:spPr>
            <a:xfrm>
              <a:off x="6795211" y="2034292"/>
              <a:ext cx="596034" cy="445046"/>
            </a:xfrm>
            <a:custGeom>
              <a:avLst/>
              <a:gdLst/>
              <a:ahLst/>
              <a:cxnLst/>
              <a:rect l="l" t="t" r="r" b="b"/>
              <a:pathLst>
                <a:path w="18597" h="13886" extrusionOk="0">
                  <a:moveTo>
                    <a:pt x="0" y="1"/>
                  </a:moveTo>
                  <a:lnTo>
                    <a:pt x="0" y="13886"/>
                  </a:lnTo>
                  <a:lnTo>
                    <a:pt x="18597" y="13886"/>
                  </a:lnTo>
                  <a:lnTo>
                    <a:pt x="18597" y="653"/>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6"/>
            <p:cNvSpPr/>
            <p:nvPr/>
          </p:nvSpPr>
          <p:spPr>
            <a:xfrm>
              <a:off x="7000844" y="2151050"/>
              <a:ext cx="182621" cy="71792"/>
            </a:xfrm>
            <a:custGeom>
              <a:avLst/>
              <a:gdLst/>
              <a:ahLst/>
              <a:cxnLst/>
              <a:rect l="l" t="t" r="r" b="b"/>
              <a:pathLst>
                <a:path w="5698" h="2240" extrusionOk="0">
                  <a:moveTo>
                    <a:pt x="5698" y="0"/>
                  </a:moveTo>
                  <a:lnTo>
                    <a:pt x="0" y="184"/>
                  </a:lnTo>
                  <a:lnTo>
                    <a:pt x="0" y="2239"/>
                  </a:lnTo>
                  <a:lnTo>
                    <a:pt x="5698" y="2239"/>
                  </a:lnTo>
                  <a:lnTo>
                    <a:pt x="569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6"/>
            <p:cNvSpPr/>
            <p:nvPr/>
          </p:nvSpPr>
          <p:spPr>
            <a:xfrm>
              <a:off x="7000844" y="2277968"/>
              <a:ext cx="188518" cy="26794"/>
            </a:xfrm>
            <a:custGeom>
              <a:avLst/>
              <a:gdLst/>
              <a:ahLst/>
              <a:cxnLst/>
              <a:rect l="l" t="t" r="r" b="b"/>
              <a:pathLst>
                <a:path w="5882" h="836" extrusionOk="0">
                  <a:moveTo>
                    <a:pt x="0" y="0"/>
                  </a:moveTo>
                  <a:lnTo>
                    <a:pt x="0" y="836"/>
                  </a:lnTo>
                  <a:lnTo>
                    <a:pt x="5882" y="836"/>
                  </a:lnTo>
                  <a:lnTo>
                    <a:pt x="588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6"/>
            <p:cNvSpPr/>
            <p:nvPr/>
          </p:nvSpPr>
          <p:spPr>
            <a:xfrm>
              <a:off x="7377848" y="3594229"/>
              <a:ext cx="596034" cy="445591"/>
            </a:xfrm>
            <a:custGeom>
              <a:avLst/>
              <a:gdLst/>
              <a:ahLst/>
              <a:cxnLst/>
              <a:rect l="l" t="t" r="r" b="b"/>
              <a:pathLst>
                <a:path w="18597" h="13903" extrusionOk="0">
                  <a:moveTo>
                    <a:pt x="0" y="1"/>
                  </a:moveTo>
                  <a:lnTo>
                    <a:pt x="0" y="13902"/>
                  </a:lnTo>
                  <a:lnTo>
                    <a:pt x="18597" y="13902"/>
                  </a:lnTo>
                  <a:lnTo>
                    <a:pt x="18597" y="669"/>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6"/>
            <p:cNvSpPr/>
            <p:nvPr/>
          </p:nvSpPr>
          <p:spPr>
            <a:xfrm>
              <a:off x="7583481" y="3710987"/>
              <a:ext cx="182076" cy="71792"/>
            </a:xfrm>
            <a:custGeom>
              <a:avLst/>
              <a:gdLst/>
              <a:ahLst/>
              <a:cxnLst/>
              <a:rect l="l" t="t" r="r" b="b"/>
              <a:pathLst>
                <a:path w="5681" h="2240" extrusionOk="0">
                  <a:moveTo>
                    <a:pt x="5681" y="0"/>
                  </a:moveTo>
                  <a:lnTo>
                    <a:pt x="0" y="184"/>
                  </a:lnTo>
                  <a:lnTo>
                    <a:pt x="0" y="2239"/>
                  </a:lnTo>
                  <a:lnTo>
                    <a:pt x="5681" y="2239"/>
                  </a:lnTo>
                  <a:lnTo>
                    <a:pt x="568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6"/>
            <p:cNvSpPr/>
            <p:nvPr/>
          </p:nvSpPr>
          <p:spPr>
            <a:xfrm>
              <a:off x="7583481" y="3837905"/>
              <a:ext cx="187973" cy="26794"/>
            </a:xfrm>
            <a:custGeom>
              <a:avLst/>
              <a:gdLst/>
              <a:ahLst/>
              <a:cxnLst/>
              <a:rect l="l" t="t" r="r" b="b"/>
              <a:pathLst>
                <a:path w="5865" h="836" extrusionOk="0">
                  <a:moveTo>
                    <a:pt x="0" y="0"/>
                  </a:moveTo>
                  <a:lnTo>
                    <a:pt x="0" y="836"/>
                  </a:lnTo>
                  <a:lnTo>
                    <a:pt x="5865" y="836"/>
                  </a:lnTo>
                  <a:lnTo>
                    <a:pt x="586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6"/>
            <p:cNvSpPr/>
            <p:nvPr/>
          </p:nvSpPr>
          <p:spPr>
            <a:xfrm>
              <a:off x="7369804" y="2567668"/>
              <a:ext cx="596066" cy="445046"/>
            </a:xfrm>
            <a:custGeom>
              <a:avLst/>
              <a:gdLst/>
              <a:ahLst/>
              <a:cxnLst/>
              <a:rect l="l" t="t" r="r" b="b"/>
              <a:pathLst>
                <a:path w="18598" h="13886" extrusionOk="0">
                  <a:moveTo>
                    <a:pt x="0" y="1"/>
                  </a:moveTo>
                  <a:lnTo>
                    <a:pt x="0" y="13885"/>
                  </a:lnTo>
                  <a:lnTo>
                    <a:pt x="18597" y="13885"/>
                  </a:lnTo>
                  <a:lnTo>
                    <a:pt x="1859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6"/>
            <p:cNvSpPr/>
            <p:nvPr/>
          </p:nvSpPr>
          <p:spPr>
            <a:xfrm>
              <a:off x="7579731" y="2762596"/>
              <a:ext cx="171371" cy="67497"/>
            </a:xfrm>
            <a:custGeom>
              <a:avLst/>
              <a:gdLst/>
              <a:ahLst/>
              <a:cxnLst/>
              <a:rect l="l" t="t" r="r" b="b"/>
              <a:pathLst>
                <a:path w="5347" h="2106" extrusionOk="0">
                  <a:moveTo>
                    <a:pt x="5347" y="1"/>
                  </a:moveTo>
                  <a:lnTo>
                    <a:pt x="0" y="168"/>
                  </a:lnTo>
                  <a:lnTo>
                    <a:pt x="0" y="2106"/>
                  </a:lnTo>
                  <a:lnTo>
                    <a:pt x="5347" y="2106"/>
                  </a:lnTo>
                  <a:lnTo>
                    <a:pt x="5347"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6"/>
            <p:cNvSpPr/>
            <p:nvPr/>
          </p:nvSpPr>
          <p:spPr>
            <a:xfrm>
              <a:off x="7579731" y="2882014"/>
              <a:ext cx="176724" cy="25191"/>
            </a:xfrm>
            <a:custGeom>
              <a:avLst/>
              <a:gdLst/>
              <a:ahLst/>
              <a:cxnLst/>
              <a:rect l="l" t="t" r="r" b="b"/>
              <a:pathLst>
                <a:path w="5514" h="786" extrusionOk="0">
                  <a:moveTo>
                    <a:pt x="0" y="1"/>
                  </a:moveTo>
                  <a:lnTo>
                    <a:pt x="0" y="786"/>
                  </a:lnTo>
                  <a:lnTo>
                    <a:pt x="5514" y="786"/>
                  </a:lnTo>
                  <a:lnTo>
                    <a:pt x="55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6"/>
            <p:cNvSpPr/>
            <p:nvPr/>
          </p:nvSpPr>
          <p:spPr>
            <a:xfrm>
              <a:off x="7391213" y="2062143"/>
              <a:ext cx="582124" cy="415047"/>
            </a:xfrm>
            <a:custGeom>
              <a:avLst/>
              <a:gdLst/>
              <a:ahLst/>
              <a:cxnLst/>
              <a:rect l="l" t="t" r="r" b="b"/>
              <a:pathLst>
                <a:path w="18163" h="12950" extrusionOk="0">
                  <a:moveTo>
                    <a:pt x="1" y="1"/>
                  </a:moveTo>
                  <a:lnTo>
                    <a:pt x="1" y="12950"/>
                  </a:lnTo>
                  <a:lnTo>
                    <a:pt x="18163" y="12950"/>
                  </a:lnTo>
                  <a:lnTo>
                    <a:pt x="1816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6"/>
            <p:cNvSpPr/>
            <p:nvPr/>
          </p:nvSpPr>
          <p:spPr>
            <a:xfrm>
              <a:off x="6795211" y="3078545"/>
              <a:ext cx="596034" cy="445046"/>
            </a:xfrm>
            <a:custGeom>
              <a:avLst/>
              <a:gdLst/>
              <a:ahLst/>
              <a:cxnLst/>
              <a:rect l="l" t="t" r="r" b="b"/>
              <a:pathLst>
                <a:path w="18597" h="13886" extrusionOk="0">
                  <a:moveTo>
                    <a:pt x="0" y="1"/>
                  </a:moveTo>
                  <a:lnTo>
                    <a:pt x="0" y="13885"/>
                  </a:lnTo>
                  <a:lnTo>
                    <a:pt x="18597" y="13885"/>
                  </a:lnTo>
                  <a:lnTo>
                    <a:pt x="18597" y="652"/>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6"/>
            <p:cNvSpPr/>
            <p:nvPr/>
          </p:nvSpPr>
          <p:spPr>
            <a:xfrm>
              <a:off x="7000844" y="3195303"/>
              <a:ext cx="182621" cy="71760"/>
            </a:xfrm>
            <a:custGeom>
              <a:avLst/>
              <a:gdLst/>
              <a:ahLst/>
              <a:cxnLst/>
              <a:rect l="l" t="t" r="r" b="b"/>
              <a:pathLst>
                <a:path w="5698" h="2239" extrusionOk="0">
                  <a:moveTo>
                    <a:pt x="5698" y="0"/>
                  </a:moveTo>
                  <a:lnTo>
                    <a:pt x="0" y="184"/>
                  </a:lnTo>
                  <a:lnTo>
                    <a:pt x="0" y="2239"/>
                  </a:lnTo>
                  <a:lnTo>
                    <a:pt x="5698" y="2239"/>
                  </a:lnTo>
                  <a:lnTo>
                    <a:pt x="5698"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6"/>
            <p:cNvSpPr/>
            <p:nvPr/>
          </p:nvSpPr>
          <p:spPr>
            <a:xfrm>
              <a:off x="7000844" y="3322189"/>
              <a:ext cx="188518" cy="26826"/>
            </a:xfrm>
            <a:custGeom>
              <a:avLst/>
              <a:gdLst/>
              <a:ahLst/>
              <a:cxnLst/>
              <a:rect l="l" t="t" r="r" b="b"/>
              <a:pathLst>
                <a:path w="5882" h="837" extrusionOk="0">
                  <a:moveTo>
                    <a:pt x="0" y="1"/>
                  </a:moveTo>
                  <a:lnTo>
                    <a:pt x="0" y="836"/>
                  </a:lnTo>
                  <a:lnTo>
                    <a:pt x="5882" y="836"/>
                  </a:lnTo>
                  <a:lnTo>
                    <a:pt x="588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6"/>
            <p:cNvSpPr/>
            <p:nvPr/>
          </p:nvSpPr>
          <p:spPr>
            <a:xfrm>
              <a:off x="7391213" y="3106396"/>
              <a:ext cx="582124" cy="415048"/>
            </a:xfrm>
            <a:custGeom>
              <a:avLst/>
              <a:gdLst/>
              <a:ahLst/>
              <a:cxnLst/>
              <a:rect l="l" t="t" r="r" b="b"/>
              <a:pathLst>
                <a:path w="18163" h="12950" extrusionOk="0">
                  <a:moveTo>
                    <a:pt x="1" y="0"/>
                  </a:moveTo>
                  <a:lnTo>
                    <a:pt x="1" y="12950"/>
                  </a:lnTo>
                  <a:lnTo>
                    <a:pt x="18163" y="12950"/>
                  </a:lnTo>
                  <a:lnTo>
                    <a:pt x="1816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6"/>
            <p:cNvSpPr/>
            <p:nvPr/>
          </p:nvSpPr>
          <p:spPr>
            <a:xfrm>
              <a:off x="6795211" y="4109401"/>
              <a:ext cx="596034" cy="445046"/>
            </a:xfrm>
            <a:custGeom>
              <a:avLst/>
              <a:gdLst/>
              <a:ahLst/>
              <a:cxnLst/>
              <a:rect l="l" t="t" r="r" b="b"/>
              <a:pathLst>
                <a:path w="18597" h="13886" extrusionOk="0">
                  <a:moveTo>
                    <a:pt x="0" y="0"/>
                  </a:moveTo>
                  <a:lnTo>
                    <a:pt x="0" y="13885"/>
                  </a:lnTo>
                  <a:lnTo>
                    <a:pt x="18597" y="13885"/>
                  </a:lnTo>
                  <a:lnTo>
                    <a:pt x="18597" y="652"/>
                  </a:lnTo>
                  <a:lnTo>
                    <a:pt x="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6"/>
            <p:cNvSpPr/>
            <p:nvPr/>
          </p:nvSpPr>
          <p:spPr>
            <a:xfrm>
              <a:off x="7000844" y="4226127"/>
              <a:ext cx="182621" cy="71792"/>
            </a:xfrm>
            <a:custGeom>
              <a:avLst/>
              <a:gdLst/>
              <a:ahLst/>
              <a:cxnLst/>
              <a:rect l="l" t="t" r="r" b="b"/>
              <a:pathLst>
                <a:path w="5698" h="2240" extrusionOk="0">
                  <a:moveTo>
                    <a:pt x="5698" y="1"/>
                  </a:moveTo>
                  <a:lnTo>
                    <a:pt x="0" y="185"/>
                  </a:lnTo>
                  <a:lnTo>
                    <a:pt x="0" y="2240"/>
                  </a:lnTo>
                  <a:lnTo>
                    <a:pt x="5698" y="2240"/>
                  </a:lnTo>
                  <a:lnTo>
                    <a:pt x="5698"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6"/>
            <p:cNvSpPr/>
            <p:nvPr/>
          </p:nvSpPr>
          <p:spPr>
            <a:xfrm>
              <a:off x="7000844" y="4353045"/>
              <a:ext cx="188518" cy="26826"/>
            </a:xfrm>
            <a:custGeom>
              <a:avLst/>
              <a:gdLst/>
              <a:ahLst/>
              <a:cxnLst/>
              <a:rect l="l" t="t" r="r" b="b"/>
              <a:pathLst>
                <a:path w="5882" h="837" extrusionOk="0">
                  <a:moveTo>
                    <a:pt x="0" y="1"/>
                  </a:moveTo>
                  <a:lnTo>
                    <a:pt x="0" y="836"/>
                  </a:lnTo>
                  <a:lnTo>
                    <a:pt x="5882" y="836"/>
                  </a:lnTo>
                  <a:lnTo>
                    <a:pt x="588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6"/>
            <p:cNvSpPr/>
            <p:nvPr/>
          </p:nvSpPr>
          <p:spPr>
            <a:xfrm>
              <a:off x="7391213" y="4137252"/>
              <a:ext cx="582124" cy="415047"/>
            </a:xfrm>
            <a:custGeom>
              <a:avLst/>
              <a:gdLst/>
              <a:ahLst/>
              <a:cxnLst/>
              <a:rect l="l" t="t" r="r" b="b"/>
              <a:pathLst>
                <a:path w="18163" h="12950" extrusionOk="0">
                  <a:moveTo>
                    <a:pt x="1" y="0"/>
                  </a:moveTo>
                  <a:lnTo>
                    <a:pt x="1" y="12949"/>
                  </a:lnTo>
                  <a:lnTo>
                    <a:pt x="18163" y="12949"/>
                  </a:lnTo>
                  <a:lnTo>
                    <a:pt x="1816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6"/>
          <p:cNvGrpSpPr/>
          <p:nvPr/>
        </p:nvGrpSpPr>
        <p:grpSpPr>
          <a:xfrm>
            <a:off x="0" y="1581150"/>
            <a:ext cx="1774192" cy="3142951"/>
            <a:chOff x="575781" y="1520210"/>
            <a:chExt cx="1774192" cy="3142951"/>
          </a:xfrm>
        </p:grpSpPr>
        <p:sp>
          <p:nvSpPr>
            <p:cNvPr id="1305" name="Google Shape;1305;p36"/>
            <p:cNvSpPr/>
            <p:nvPr/>
          </p:nvSpPr>
          <p:spPr>
            <a:xfrm>
              <a:off x="575781" y="1520210"/>
              <a:ext cx="1259020" cy="3142951"/>
            </a:xfrm>
            <a:custGeom>
              <a:avLst/>
              <a:gdLst/>
              <a:ahLst/>
              <a:cxnLst/>
              <a:rect l="l" t="t" r="r" b="b"/>
              <a:pathLst>
                <a:path w="39283" h="98064" extrusionOk="0">
                  <a:moveTo>
                    <a:pt x="1" y="1"/>
                  </a:moveTo>
                  <a:lnTo>
                    <a:pt x="34" y="98063"/>
                  </a:lnTo>
                  <a:lnTo>
                    <a:pt x="39283" y="98063"/>
                  </a:lnTo>
                  <a:lnTo>
                    <a:pt x="38414"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6"/>
            <p:cNvSpPr/>
            <p:nvPr/>
          </p:nvSpPr>
          <p:spPr>
            <a:xfrm>
              <a:off x="575781" y="1520210"/>
              <a:ext cx="564465" cy="3142951"/>
            </a:xfrm>
            <a:custGeom>
              <a:avLst/>
              <a:gdLst/>
              <a:ahLst/>
              <a:cxnLst/>
              <a:rect l="l" t="t" r="r" b="b"/>
              <a:pathLst>
                <a:path w="17612" h="98064" extrusionOk="0">
                  <a:moveTo>
                    <a:pt x="1" y="1"/>
                  </a:moveTo>
                  <a:lnTo>
                    <a:pt x="34" y="98063"/>
                  </a:lnTo>
                  <a:lnTo>
                    <a:pt x="17612" y="98063"/>
                  </a:lnTo>
                  <a:lnTo>
                    <a:pt x="1726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6"/>
            <p:cNvSpPr/>
            <p:nvPr/>
          </p:nvSpPr>
          <p:spPr>
            <a:xfrm>
              <a:off x="1171270" y="1546459"/>
              <a:ext cx="596066" cy="424695"/>
            </a:xfrm>
            <a:custGeom>
              <a:avLst/>
              <a:gdLst/>
              <a:ahLst/>
              <a:cxnLst/>
              <a:rect l="l" t="t" r="r" b="b"/>
              <a:pathLst>
                <a:path w="18598" h="13251" extrusionOk="0">
                  <a:moveTo>
                    <a:pt x="1" y="0"/>
                  </a:moveTo>
                  <a:lnTo>
                    <a:pt x="1" y="13250"/>
                  </a:lnTo>
                  <a:lnTo>
                    <a:pt x="18597" y="13250"/>
                  </a:lnTo>
                  <a:lnTo>
                    <a:pt x="185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6"/>
            <p:cNvSpPr/>
            <p:nvPr/>
          </p:nvSpPr>
          <p:spPr>
            <a:xfrm>
              <a:off x="1379595" y="1642320"/>
              <a:ext cx="182108" cy="71792"/>
            </a:xfrm>
            <a:custGeom>
              <a:avLst/>
              <a:gdLst/>
              <a:ahLst/>
              <a:cxnLst/>
              <a:rect l="l" t="t" r="r" b="b"/>
              <a:pathLst>
                <a:path w="5682" h="2240" extrusionOk="0">
                  <a:moveTo>
                    <a:pt x="0" y="0"/>
                  </a:moveTo>
                  <a:lnTo>
                    <a:pt x="0" y="2239"/>
                  </a:lnTo>
                  <a:lnTo>
                    <a:pt x="5681" y="2239"/>
                  </a:lnTo>
                  <a:lnTo>
                    <a:pt x="5681" y="184"/>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6"/>
            <p:cNvSpPr/>
            <p:nvPr/>
          </p:nvSpPr>
          <p:spPr>
            <a:xfrm>
              <a:off x="1373697" y="1769238"/>
              <a:ext cx="188005" cy="26794"/>
            </a:xfrm>
            <a:custGeom>
              <a:avLst/>
              <a:gdLst/>
              <a:ahLst/>
              <a:cxnLst/>
              <a:rect l="l" t="t" r="r" b="b"/>
              <a:pathLst>
                <a:path w="5866" h="836" extrusionOk="0">
                  <a:moveTo>
                    <a:pt x="0" y="0"/>
                  </a:moveTo>
                  <a:lnTo>
                    <a:pt x="0" y="836"/>
                  </a:lnTo>
                  <a:lnTo>
                    <a:pt x="5865" y="836"/>
                  </a:lnTo>
                  <a:lnTo>
                    <a:pt x="586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6"/>
            <p:cNvSpPr/>
            <p:nvPr/>
          </p:nvSpPr>
          <p:spPr>
            <a:xfrm>
              <a:off x="1753906" y="2027337"/>
              <a:ext cx="596066" cy="445591"/>
            </a:xfrm>
            <a:custGeom>
              <a:avLst/>
              <a:gdLst/>
              <a:ahLst/>
              <a:cxnLst/>
              <a:rect l="l" t="t" r="r" b="b"/>
              <a:pathLst>
                <a:path w="18598" h="13903" extrusionOk="0">
                  <a:moveTo>
                    <a:pt x="18597" y="1"/>
                  </a:moveTo>
                  <a:lnTo>
                    <a:pt x="1" y="669"/>
                  </a:lnTo>
                  <a:lnTo>
                    <a:pt x="1" y="13902"/>
                  </a:lnTo>
                  <a:lnTo>
                    <a:pt x="18597" y="13902"/>
                  </a:lnTo>
                  <a:lnTo>
                    <a:pt x="1859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6"/>
            <p:cNvSpPr/>
            <p:nvPr/>
          </p:nvSpPr>
          <p:spPr>
            <a:xfrm>
              <a:off x="1961687" y="2144095"/>
              <a:ext cx="182653" cy="71792"/>
            </a:xfrm>
            <a:custGeom>
              <a:avLst/>
              <a:gdLst/>
              <a:ahLst/>
              <a:cxnLst/>
              <a:rect l="l" t="t" r="r" b="b"/>
              <a:pathLst>
                <a:path w="5699" h="2240" extrusionOk="0">
                  <a:moveTo>
                    <a:pt x="1" y="0"/>
                  </a:moveTo>
                  <a:lnTo>
                    <a:pt x="1" y="2239"/>
                  </a:lnTo>
                  <a:lnTo>
                    <a:pt x="5698" y="2239"/>
                  </a:lnTo>
                  <a:lnTo>
                    <a:pt x="5698" y="184"/>
                  </a:lnTo>
                  <a:lnTo>
                    <a:pt x="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6"/>
            <p:cNvSpPr/>
            <p:nvPr/>
          </p:nvSpPr>
          <p:spPr>
            <a:xfrm>
              <a:off x="1955789" y="2271013"/>
              <a:ext cx="188550" cy="27339"/>
            </a:xfrm>
            <a:custGeom>
              <a:avLst/>
              <a:gdLst/>
              <a:ahLst/>
              <a:cxnLst/>
              <a:rect l="l" t="t" r="r" b="b"/>
              <a:pathLst>
                <a:path w="5883" h="853" extrusionOk="0">
                  <a:moveTo>
                    <a:pt x="1" y="0"/>
                  </a:moveTo>
                  <a:lnTo>
                    <a:pt x="1" y="852"/>
                  </a:lnTo>
                  <a:lnTo>
                    <a:pt x="5882" y="852"/>
                  </a:lnTo>
                  <a:lnTo>
                    <a:pt x="5882"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6"/>
            <p:cNvSpPr/>
            <p:nvPr/>
          </p:nvSpPr>
          <p:spPr>
            <a:xfrm>
              <a:off x="1171270" y="3587819"/>
              <a:ext cx="596066" cy="445046"/>
            </a:xfrm>
            <a:custGeom>
              <a:avLst/>
              <a:gdLst/>
              <a:ahLst/>
              <a:cxnLst/>
              <a:rect l="l" t="t" r="r" b="b"/>
              <a:pathLst>
                <a:path w="18598" h="13886" extrusionOk="0">
                  <a:moveTo>
                    <a:pt x="18597" y="0"/>
                  </a:moveTo>
                  <a:lnTo>
                    <a:pt x="1" y="652"/>
                  </a:lnTo>
                  <a:lnTo>
                    <a:pt x="1" y="13885"/>
                  </a:lnTo>
                  <a:lnTo>
                    <a:pt x="18597" y="13885"/>
                  </a:lnTo>
                  <a:lnTo>
                    <a:pt x="185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6"/>
            <p:cNvSpPr/>
            <p:nvPr/>
          </p:nvSpPr>
          <p:spPr>
            <a:xfrm>
              <a:off x="1379595" y="3704033"/>
              <a:ext cx="182108" cy="71792"/>
            </a:xfrm>
            <a:custGeom>
              <a:avLst/>
              <a:gdLst/>
              <a:ahLst/>
              <a:cxnLst/>
              <a:rect l="l" t="t" r="r" b="b"/>
              <a:pathLst>
                <a:path w="5682" h="2240" extrusionOk="0">
                  <a:moveTo>
                    <a:pt x="0" y="0"/>
                  </a:moveTo>
                  <a:lnTo>
                    <a:pt x="0" y="2239"/>
                  </a:lnTo>
                  <a:lnTo>
                    <a:pt x="5681" y="2239"/>
                  </a:lnTo>
                  <a:lnTo>
                    <a:pt x="5681" y="201"/>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6"/>
            <p:cNvSpPr/>
            <p:nvPr/>
          </p:nvSpPr>
          <p:spPr>
            <a:xfrm>
              <a:off x="1373697" y="3831463"/>
              <a:ext cx="188005" cy="26826"/>
            </a:xfrm>
            <a:custGeom>
              <a:avLst/>
              <a:gdLst/>
              <a:ahLst/>
              <a:cxnLst/>
              <a:rect l="l" t="t" r="r" b="b"/>
              <a:pathLst>
                <a:path w="5866" h="837" extrusionOk="0">
                  <a:moveTo>
                    <a:pt x="0" y="1"/>
                  </a:moveTo>
                  <a:lnTo>
                    <a:pt x="0" y="836"/>
                  </a:lnTo>
                  <a:lnTo>
                    <a:pt x="5865" y="836"/>
                  </a:lnTo>
                  <a:lnTo>
                    <a:pt x="5865"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6"/>
            <p:cNvSpPr/>
            <p:nvPr/>
          </p:nvSpPr>
          <p:spPr>
            <a:xfrm>
              <a:off x="1179314" y="2560713"/>
              <a:ext cx="595521" cy="445046"/>
            </a:xfrm>
            <a:custGeom>
              <a:avLst/>
              <a:gdLst/>
              <a:ahLst/>
              <a:cxnLst/>
              <a:rect l="l" t="t" r="r" b="b"/>
              <a:pathLst>
                <a:path w="18581" h="13886" extrusionOk="0">
                  <a:moveTo>
                    <a:pt x="0" y="0"/>
                  </a:moveTo>
                  <a:lnTo>
                    <a:pt x="0" y="13885"/>
                  </a:lnTo>
                  <a:lnTo>
                    <a:pt x="18580" y="13885"/>
                  </a:lnTo>
                  <a:lnTo>
                    <a:pt x="1858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6"/>
            <p:cNvSpPr/>
            <p:nvPr/>
          </p:nvSpPr>
          <p:spPr>
            <a:xfrm>
              <a:off x="1394049" y="2755641"/>
              <a:ext cx="171403" cy="67497"/>
            </a:xfrm>
            <a:custGeom>
              <a:avLst/>
              <a:gdLst/>
              <a:ahLst/>
              <a:cxnLst/>
              <a:rect l="l" t="t" r="r" b="b"/>
              <a:pathLst>
                <a:path w="5348" h="2106" extrusionOk="0">
                  <a:moveTo>
                    <a:pt x="0" y="0"/>
                  </a:moveTo>
                  <a:lnTo>
                    <a:pt x="0" y="2106"/>
                  </a:lnTo>
                  <a:lnTo>
                    <a:pt x="5347" y="2106"/>
                  </a:lnTo>
                  <a:lnTo>
                    <a:pt x="5347" y="184"/>
                  </a:lnTo>
                  <a:lnTo>
                    <a:pt x="0"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6"/>
            <p:cNvSpPr/>
            <p:nvPr/>
          </p:nvSpPr>
          <p:spPr>
            <a:xfrm>
              <a:off x="1388697" y="2875059"/>
              <a:ext cx="176756" cy="25191"/>
            </a:xfrm>
            <a:custGeom>
              <a:avLst/>
              <a:gdLst/>
              <a:ahLst/>
              <a:cxnLst/>
              <a:rect l="l" t="t" r="r" b="b"/>
              <a:pathLst>
                <a:path w="5515" h="786" extrusionOk="0">
                  <a:moveTo>
                    <a:pt x="0" y="0"/>
                  </a:moveTo>
                  <a:lnTo>
                    <a:pt x="0" y="786"/>
                  </a:lnTo>
                  <a:lnTo>
                    <a:pt x="5514" y="786"/>
                  </a:lnTo>
                  <a:lnTo>
                    <a:pt x="5514"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6"/>
            <p:cNvSpPr/>
            <p:nvPr/>
          </p:nvSpPr>
          <p:spPr>
            <a:xfrm>
              <a:off x="1171814" y="2055733"/>
              <a:ext cx="582124" cy="415047"/>
            </a:xfrm>
            <a:custGeom>
              <a:avLst/>
              <a:gdLst/>
              <a:ahLst/>
              <a:cxnLst/>
              <a:rect l="l" t="t" r="r" b="b"/>
              <a:pathLst>
                <a:path w="18163" h="12950" extrusionOk="0">
                  <a:moveTo>
                    <a:pt x="0" y="0"/>
                  </a:moveTo>
                  <a:lnTo>
                    <a:pt x="0" y="12949"/>
                  </a:lnTo>
                  <a:lnTo>
                    <a:pt x="18163" y="12949"/>
                  </a:lnTo>
                  <a:lnTo>
                    <a:pt x="1816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6"/>
            <p:cNvSpPr/>
            <p:nvPr/>
          </p:nvSpPr>
          <p:spPr>
            <a:xfrm>
              <a:off x="1753906" y="3071590"/>
              <a:ext cx="596066" cy="445559"/>
            </a:xfrm>
            <a:custGeom>
              <a:avLst/>
              <a:gdLst/>
              <a:ahLst/>
              <a:cxnLst/>
              <a:rect l="l" t="t" r="r" b="b"/>
              <a:pathLst>
                <a:path w="18598" h="13902" extrusionOk="0">
                  <a:moveTo>
                    <a:pt x="18597" y="0"/>
                  </a:moveTo>
                  <a:lnTo>
                    <a:pt x="1" y="669"/>
                  </a:lnTo>
                  <a:lnTo>
                    <a:pt x="1" y="13902"/>
                  </a:lnTo>
                  <a:lnTo>
                    <a:pt x="18597" y="13902"/>
                  </a:lnTo>
                  <a:lnTo>
                    <a:pt x="185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6"/>
            <p:cNvSpPr/>
            <p:nvPr/>
          </p:nvSpPr>
          <p:spPr>
            <a:xfrm>
              <a:off x="1961687" y="3188316"/>
              <a:ext cx="182653" cy="71792"/>
            </a:xfrm>
            <a:custGeom>
              <a:avLst/>
              <a:gdLst/>
              <a:ahLst/>
              <a:cxnLst/>
              <a:rect l="l" t="t" r="r" b="b"/>
              <a:pathLst>
                <a:path w="5699" h="2240" extrusionOk="0">
                  <a:moveTo>
                    <a:pt x="1" y="1"/>
                  </a:moveTo>
                  <a:lnTo>
                    <a:pt x="1" y="2240"/>
                  </a:lnTo>
                  <a:lnTo>
                    <a:pt x="5698" y="2240"/>
                  </a:lnTo>
                  <a:lnTo>
                    <a:pt x="5698" y="185"/>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6"/>
            <p:cNvSpPr/>
            <p:nvPr/>
          </p:nvSpPr>
          <p:spPr>
            <a:xfrm>
              <a:off x="1955789" y="3315234"/>
              <a:ext cx="188550" cy="27339"/>
            </a:xfrm>
            <a:custGeom>
              <a:avLst/>
              <a:gdLst/>
              <a:ahLst/>
              <a:cxnLst/>
              <a:rect l="l" t="t" r="r" b="b"/>
              <a:pathLst>
                <a:path w="5883" h="853" extrusionOk="0">
                  <a:moveTo>
                    <a:pt x="1" y="1"/>
                  </a:moveTo>
                  <a:lnTo>
                    <a:pt x="1" y="853"/>
                  </a:lnTo>
                  <a:lnTo>
                    <a:pt x="5882" y="853"/>
                  </a:lnTo>
                  <a:lnTo>
                    <a:pt x="588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6"/>
            <p:cNvSpPr/>
            <p:nvPr/>
          </p:nvSpPr>
          <p:spPr>
            <a:xfrm>
              <a:off x="1171814" y="3099954"/>
              <a:ext cx="582124" cy="415080"/>
            </a:xfrm>
            <a:custGeom>
              <a:avLst/>
              <a:gdLst/>
              <a:ahLst/>
              <a:cxnLst/>
              <a:rect l="l" t="t" r="r" b="b"/>
              <a:pathLst>
                <a:path w="18163" h="12951" extrusionOk="0">
                  <a:moveTo>
                    <a:pt x="0" y="1"/>
                  </a:moveTo>
                  <a:lnTo>
                    <a:pt x="0" y="12950"/>
                  </a:lnTo>
                  <a:lnTo>
                    <a:pt x="18163" y="12950"/>
                  </a:lnTo>
                  <a:lnTo>
                    <a:pt x="1816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6"/>
            <p:cNvSpPr/>
            <p:nvPr/>
          </p:nvSpPr>
          <p:spPr>
            <a:xfrm>
              <a:off x="1753906" y="4102446"/>
              <a:ext cx="596066" cy="445559"/>
            </a:xfrm>
            <a:custGeom>
              <a:avLst/>
              <a:gdLst/>
              <a:ahLst/>
              <a:cxnLst/>
              <a:rect l="l" t="t" r="r" b="b"/>
              <a:pathLst>
                <a:path w="18598" h="13902" extrusionOk="0">
                  <a:moveTo>
                    <a:pt x="18597" y="0"/>
                  </a:moveTo>
                  <a:lnTo>
                    <a:pt x="1" y="669"/>
                  </a:lnTo>
                  <a:lnTo>
                    <a:pt x="1" y="13902"/>
                  </a:lnTo>
                  <a:lnTo>
                    <a:pt x="18597" y="13902"/>
                  </a:lnTo>
                  <a:lnTo>
                    <a:pt x="1859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6"/>
            <p:cNvSpPr/>
            <p:nvPr/>
          </p:nvSpPr>
          <p:spPr>
            <a:xfrm>
              <a:off x="1961687" y="4219172"/>
              <a:ext cx="182653" cy="71792"/>
            </a:xfrm>
            <a:custGeom>
              <a:avLst/>
              <a:gdLst/>
              <a:ahLst/>
              <a:cxnLst/>
              <a:rect l="l" t="t" r="r" b="b"/>
              <a:pathLst>
                <a:path w="5699" h="2240" extrusionOk="0">
                  <a:moveTo>
                    <a:pt x="1" y="1"/>
                  </a:moveTo>
                  <a:lnTo>
                    <a:pt x="1" y="2240"/>
                  </a:lnTo>
                  <a:lnTo>
                    <a:pt x="5698" y="2240"/>
                  </a:lnTo>
                  <a:lnTo>
                    <a:pt x="5698" y="185"/>
                  </a:lnTo>
                  <a:lnTo>
                    <a:pt x="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6"/>
            <p:cNvSpPr/>
            <p:nvPr/>
          </p:nvSpPr>
          <p:spPr>
            <a:xfrm>
              <a:off x="1955789" y="4346090"/>
              <a:ext cx="188550" cy="27339"/>
            </a:xfrm>
            <a:custGeom>
              <a:avLst/>
              <a:gdLst/>
              <a:ahLst/>
              <a:cxnLst/>
              <a:rect l="l" t="t" r="r" b="b"/>
              <a:pathLst>
                <a:path w="5883" h="853" extrusionOk="0">
                  <a:moveTo>
                    <a:pt x="1" y="1"/>
                  </a:moveTo>
                  <a:lnTo>
                    <a:pt x="1" y="853"/>
                  </a:lnTo>
                  <a:lnTo>
                    <a:pt x="5882" y="853"/>
                  </a:lnTo>
                  <a:lnTo>
                    <a:pt x="5882"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6"/>
            <p:cNvSpPr/>
            <p:nvPr/>
          </p:nvSpPr>
          <p:spPr>
            <a:xfrm>
              <a:off x="1171814" y="4130810"/>
              <a:ext cx="582124" cy="415047"/>
            </a:xfrm>
            <a:custGeom>
              <a:avLst/>
              <a:gdLst/>
              <a:ahLst/>
              <a:cxnLst/>
              <a:rect l="l" t="t" r="r" b="b"/>
              <a:pathLst>
                <a:path w="18163" h="12950" extrusionOk="0">
                  <a:moveTo>
                    <a:pt x="0" y="1"/>
                  </a:moveTo>
                  <a:lnTo>
                    <a:pt x="0" y="12950"/>
                  </a:lnTo>
                  <a:lnTo>
                    <a:pt x="18163" y="12950"/>
                  </a:lnTo>
                  <a:lnTo>
                    <a:pt x="1816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sp>
        <p:nvSpPr>
          <p:cNvPr id="2286" name="Google Shape;2286;p4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CARA MEMBANGUN CRM</a:t>
            </a:r>
            <a:endParaRPr/>
          </a:p>
        </p:txBody>
      </p:sp>
      <p:sp>
        <p:nvSpPr>
          <p:cNvPr id="2287" name="Google Shape;2287;p46"/>
          <p:cNvSpPr txBox="1">
            <a:spLocks noGrp="1"/>
          </p:cNvSpPr>
          <p:nvPr>
            <p:ph type="subTitle" idx="1"/>
          </p:nvPr>
        </p:nvSpPr>
        <p:spPr>
          <a:xfrm>
            <a:off x="5715000" y="819150"/>
            <a:ext cx="3200400" cy="304800"/>
          </a:xfrm>
          <a:prstGeom prst="rect">
            <a:avLst/>
          </a:prstGeom>
        </p:spPr>
        <p:txBody>
          <a:bodyPr spcFirstLastPara="1" wrap="square" lIns="91425" tIns="91425" rIns="91425" bIns="91425" anchor="t" anchorCtr="0">
            <a:noAutofit/>
          </a:bodyPr>
          <a:lstStyle/>
          <a:p>
            <a:pPr marL="0" indent="0"/>
            <a:r>
              <a:rPr lang="en-US" dirty="0"/>
              <a:t> 3. </a:t>
            </a:r>
            <a:r>
              <a:rPr lang="en-US" dirty="0" err="1"/>
              <a:t>Selalu</a:t>
            </a:r>
            <a:r>
              <a:rPr lang="en-US" dirty="0"/>
              <a:t> </a:t>
            </a:r>
            <a:r>
              <a:rPr lang="en-US" dirty="0" err="1"/>
              <a:t>Mengatasi</a:t>
            </a:r>
            <a:r>
              <a:rPr lang="en-US" dirty="0"/>
              <a:t> </a:t>
            </a:r>
            <a:r>
              <a:rPr lang="en-US" dirty="0" err="1"/>
              <a:t>Keluhan</a:t>
            </a:r>
            <a:r>
              <a:rPr lang="en-US" dirty="0"/>
              <a:t> </a:t>
            </a:r>
            <a:r>
              <a:rPr lang="en-US" dirty="0" err="1"/>
              <a:t>dan</a:t>
            </a:r>
            <a:r>
              <a:rPr lang="en-US" dirty="0"/>
              <a:t> </a:t>
            </a:r>
            <a:r>
              <a:rPr lang="en-US" dirty="0" err="1"/>
              <a:t>Umpan</a:t>
            </a:r>
            <a:r>
              <a:rPr lang="en-US" dirty="0"/>
              <a:t> </a:t>
            </a:r>
            <a:r>
              <a:rPr lang="en-US" dirty="0" err="1"/>
              <a:t>Balik</a:t>
            </a:r>
            <a:r>
              <a:rPr lang="en-US" dirty="0"/>
              <a:t> </a:t>
            </a:r>
            <a:r>
              <a:rPr lang="en-US" dirty="0" err="1"/>
              <a:t>Negatif</a:t>
            </a:r>
            <a:endParaRPr lang="en-US" dirty="0"/>
          </a:p>
          <a:p>
            <a:pPr marL="0" indent="0"/>
            <a:endParaRPr lang="en-US" dirty="0"/>
          </a:p>
          <a:p>
            <a:pPr marL="0" lvl="0" indent="0" algn="l" rtl="0">
              <a:spcBef>
                <a:spcPts val="0"/>
              </a:spcBef>
              <a:spcAft>
                <a:spcPts val="0"/>
              </a:spcAft>
              <a:buNone/>
            </a:pPr>
            <a:endParaRPr/>
          </a:p>
        </p:txBody>
      </p:sp>
      <p:sp>
        <p:nvSpPr>
          <p:cNvPr id="2289" name="Google Shape;2289;p46"/>
          <p:cNvSpPr txBox="1">
            <a:spLocks noGrp="1"/>
          </p:cNvSpPr>
          <p:nvPr>
            <p:ph type="subTitle" idx="3"/>
          </p:nvPr>
        </p:nvSpPr>
        <p:spPr>
          <a:xfrm>
            <a:off x="304800" y="971550"/>
            <a:ext cx="3048000" cy="842150"/>
          </a:xfrm>
          <a:prstGeom prst="rect">
            <a:avLst/>
          </a:prstGeom>
        </p:spPr>
        <p:txBody>
          <a:bodyPr spcFirstLastPara="1" wrap="square" lIns="91425" tIns="91425" rIns="91425" bIns="91425" anchor="t" anchorCtr="0">
            <a:noAutofit/>
          </a:bodyPr>
          <a:lstStyle/>
          <a:p>
            <a:pPr marL="0" indent="0"/>
            <a:r>
              <a:rPr lang="en-US" dirty="0"/>
              <a:t>1. </a:t>
            </a:r>
            <a:r>
              <a:rPr lang="en-US" dirty="0" err="1"/>
              <a:t>Tingkatkan</a:t>
            </a:r>
            <a:r>
              <a:rPr lang="en-US" dirty="0"/>
              <a:t> </a:t>
            </a:r>
            <a:r>
              <a:rPr lang="en-US" dirty="0" err="1"/>
              <a:t>Komunikasi</a:t>
            </a:r>
            <a:r>
              <a:rPr lang="en-US" dirty="0"/>
              <a:t> </a:t>
            </a:r>
            <a:r>
              <a:rPr lang="en-US" dirty="0" err="1"/>
              <a:t>dengan</a:t>
            </a:r>
            <a:r>
              <a:rPr lang="en-US" dirty="0"/>
              <a:t> </a:t>
            </a:r>
            <a:r>
              <a:rPr lang="en-US" dirty="0" err="1"/>
              <a:t>Pelanggan</a:t>
            </a:r>
            <a:r>
              <a:rPr lang="en-US" dirty="0"/>
              <a:t> </a:t>
            </a:r>
          </a:p>
          <a:p>
            <a:pPr marL="0" lvl="0" indent="0" algn="r" rtl="0">
              <a:spcBef>
                <a:spcPts val="0"/>
              </a:spcBef>
              <a:spcAft>
                <a:spcPts val="0"/>
              </a:spcAft>
              <a:buNone/>
            </a:pPr>
            <a:endParaRPr/>
          </a:p>
        </p:txBody>
      </p:sp>
      <p:sp>
        <p:nvSpPr>
          <p:cNvPr id="2290" name="Google Shape;2290;p46"/>
          <p:cNvSpPr txBox="1">
            <a:spLocks noGrp="1"/>
          </p:cNvSpPr>
          <p:nvPr>
            <p:ph type="subTitle" idx="4"/>
          </p:nvPr>
        </p:nvSpPr>
        <p:spPr>
          <a:xfrm>
            <a:off x="0" y="1504950"/>
            <a:ext cx="3657600" cy="728400"/>
          </a:xfrm>
          <a:prstGeom prst="rect">
            <a:avLst/>
          </a:prstGeom>
        </p:spPr>
        <p:txBody>
          <a:bodyPr spcFirstLastPara="1" wrap="square" lIns="91425" tIns="91425" rIns="91425" bIns="91425" anchor="t" anchorCtr="0">
            <a:noAutofit/>
          </a:bodyPr>
          <a:lstStyle/>
          <a:p>
            <a:pPr marL="0" indent="0"/>
            <a:r>
              <a:rPr lang="en-US" sz="1200" b="1" dirty="0"/>
              <a:t>  </a:t>
            </a:r>
            <a:r>
              <a:rPr lang="en-US" sz="1200" b="1" dirty="0" err="1">
                <a:solidFill>
                  <a:schemeClr val="accent5">
                    <a:lumMod val="10000"/>
                  </a:schemeClr>
                </a:solidFill>
              </a:rPr>
              <a:t>Menurut</a:t>
            </a:r>
            <a:r>
              <a:rPr lang="en-US" sz="1200" b="1" dirty="0">
                <a:solidFill>
                  <a:schemeClr val="accent5">
                    <a:lumMod val="10000"/>
                  </a:schemeClr>
                </a:solidFill>
              </a:rPr>
              <a:t> </a:t>
            </a:r>
            <a:r>
              <a:rPr lang="en-US" sz="1200" b="1" dirty="0" err="1">
                <a:solidFill>
                  <a:schemeClr val="accent5">
                    <a:lumMod val="10000"/>
                  </a:schemeClr>
                </a:solidFill>
              </a:rPr>
              <a:t>penelitian</a:t>
            </a:r>
            <a:r>
              <a:rPr lang="en-US" sz="1200" b="1" dirty="0">
                <a:solidFill>
                  <a:schemeClr val="accent5">
                    <a:lumMod val="10000"/>
                  </a:schemeClr>
                </a:solidFill>
              </a:rPr>
              <a:t> </a:t>
            </a:r>
            <a:r>
              <a:rPr lang="en-US" sz="1200" b="1" dirty="0" err="1">
                <a:solidFill>
                  <a:schemeClr val="accent5">
                    <a:lumMod val="10000"/>
                  </a:schemeClr>
                </a:solidFill>
              </a:rPr>
              <a:t>tahun</a:t>
            </a:r>
            <a:r>
              <a:rPr lang="en-US" sz="1200" b="1" dirty="0">
                <a:solidFill>
                  <a:schemeClr val="accent5">
                    <a:lumMod val="10000"/>
                  </a:schemeClr>
                </a:solidFill>
              </a:rPr>
              <a:t> 2020, </a:t>
            </a:r>
            <a:r>
              <a:rPr lang="en-US" sz="1200" b="1" dirty="0" err="1">
                <a:solidFill>
                  <a:schemeClr val="accent5">
                    <a:lumMod val="10000"/>
                  </a:schemeClr>
                </a:solidFill>
              </a:rPr>
              <a:t>pengalaman</a:t>
            </a:r>
            <a:r>
              <a:rPr lang="en-US" sz="1200" b="1" dirty="0">
                <a:solidFill>
                  <a:schemeClr val="accent5">
                    <a:lumMod val="10000"/>
                  </a:schemeClr>
                </a:solidFill>
              </a:rPr>
              <a:t> </a:t>
            </a:r>
            <a:r>
              <a:rPr lang="en-US" sz="1200" b="1" dirty="0" err="1">
                <a:solidFill>
                  <a:schemeClr val="accent5">
                    <a:lumMod val="10000"/>
                  </a:schemeClr>
                </a:solidFill>
              </a:rPr>
              <a:t>pelanggan</a:t>
            </a:r>
            <a:r>
              <a:rPr lang="en-US" sz="1200" b="1" dirty="0">
                <a:solidFill>
                  <a:schemeClr val="accent5">
                    <a:lumMod val="10000"/>
                  </a:schemeClr>
                </a:solidFill>
              </a:rPr>
              <a:t> </a:t>
            </a:r>
            <a:r>
              <a:rPr lang="en-US" sz="1200" b="1" dirty="0" err="1">
                <a:solidFill>
                  <a:schemeClr val="accent5">
                    <a:lumMod val="10000"/>
                  </a:schemeClr>
                </a:solidFill>
              </a:rPr>
              <a:t>akan</a:t>
            </a:r>
            <a:r>
              <a:rPr lang="en-US" sz="1200" b="1" dirty="0">
                <a:solidFill>
                  <a:schemeClr val="accent5">
                    <a:lumMod val="10000"/>
                  </a:schemeClr>
                </a:solidFill>
              </a:rPr>
              <a:t> </a:t>
            </a:r>
            <a:r>
              <a:rPr lang="en-US" sz="1200" b="1" dirty="0" err="1">
                <a:solidFill>
                  <a:schemeClr val="accent5">
                    <a:lumMod val="10000"/>
                  </a:schemeClr>
                </a:solidFill>
              </a:rPr>
              <a:t>menjadi</a:t>
            </a:r>
            <a:r>
              <a:rPr lang="en-US" sz="1200" b="1" dirty="0">
                <a:solidFill>
                  <a:schemeClr val="accent5">
                    <a:lumMod val="10000"/>
                  </a:schemeClr>
                </a:solidFill>
              </a:rPr>
              <a:t> </a:t>
            </a:r>
            <a:r>
              <a:rPr lang="en-US" sz="1200" b="1" dirty="0" err="1">
                <a:solidFill>
                  <a:schemeClr val="accent5">
                    <a:lumMod val="10000"/>
                  </a:schemeClr>
                </a:solidFill>
              </a:rPr>
              <a:t>hal</a:t>
            </a:r>
            <a:r>
              <a:rPr lang="en-US" sz="1200" b="1" dirty="0">
                <a:solidFill>
                  <a:schemeClr val="accent5">
                    <a:lumMod val="10000"/>
                  </a:schemeClr>
                </a:solidFill>
              </a:rPr>
              <a:t> </a:t>
            </a:r>
            <a:r>
              <a:rPr lang="en-US" sz="1200" b="1" dirty="0" err="1">
                <a:solidFill>
                  <a:schemeClr val="accent5">
                    <a:lumMod val="10000"/>
                  </a:schemeClr>
                </a:solidFill>
              </a:rPr>
              <a:t>utama</a:t>
            </a:r>
            <a:r>
              <a:rPr lang="en-US" sz="1200" b="1" dirty="0">
                <a:solidFill>
                  <a:schemeClr val="accent5">
                    <a:lumMod val="10000"/>
                  </a:schemeClr>
                </a:solidFill>
              </a:rPr>
              <a:t> yang  </a:t>
            </a:r>
            <a:r>
              <a:rPr lang="en-US" sz="1200" b="1" dirty="0" err="1">
                <a:solidFill>
                  <a:schemeClr val="accent5">
                    <a:lumMod val="10000"/>
                  </a:schemeClr>
                </a:solidFill>
              </a:rPr>
              <a:t>membedakan</a:t>
            </a:r>
            <a:r>
              <a:rPr lang="en-US" sz="1200" b="1" dirty="0">
                <a:solidFill>
                  <a:schemeClr val="accent5">
                    <a:lumMod val="10000"/>
                  </a:schemeClr>
                </a:solidFill>
              </a:rPr>
              <a:t> </a:t>
            </a:r>
            <a:r>
              <a:rPr lang="en-US" sz="1200" b="1" dirty="0" err="1">
                <a:solidFill>
                  <a:schemeClr val="accent5">
                    <a:lumMod val="10000"/>
                  </a:schemeClr>
                </a:solidFill>
              </a:rPr>
              <a:t>suatu</a:t>
            </a:r>
            <a:r>
              <a:rPr lang="en-US" sz="1200" b="1" dirty="0">
                <a:solidFill>
                  <a:schemeClr val="accent5">
                    <a:lumMod val="10000"/>
                  </a:schemeClr>
                </a:solidFill>
              </a:rPr>
              <a:t> </a:t>
            </a:r>
            <a:r>
              <a:rPr lang="en-US" sz="1200" b="1" dirty="0" err="1">
                <a:solidFill>
                  <a:schemeClr val="accent5">
                    <a:lumMod val="10000"/>
                  </a:schemeClr>
                </a:solidFill>
              </a:rPr>
              <a:t>merek</a:t>
            </a:r>
            <a:r>
              <a:rPr lang="en-US" sz="1200" b="1" dirty="0">
                <a:solidFill>
                  <a:schemeClr val="accent5">
                    <a:lumMod val="10000"/>
                  </a:schemeClr>
                </a:solidFill>
              </a:rPr>
              <a:t>, </a:t>
            </a:r>
            <a:r>
              <a:rPr lang="en-US" sz="1200" b="1" dirty="0" err="1">
                <a:solidFill>
                  <a:schemeClr val="accent5">
                    <a:lumMod val="10000"/>
                  </a:schemeClr>
                </a:solidFill>
              </a:rPr>
              <a:t>bukan</a:t>
            </a:r>
            <a:r>
              <a:rPr lang="en-US" sz="1200" b="1" dirty="0">
                <a:solidFill>
                  <a:schemeClr val="accent5">
                    <a:lumMod val="10000"/>
                  </a:schemeClr>
                </a:solidFill>
              </a:rPr>
              <a:t> </a:t>
            </a:r>
            <a:r>
              <a:rPr lang="en-US" sz="1200" b="1" dirty="0" err="1">
                <a:solidFill>
                  <a:schemeClr val="accent5">
                    <a:lumMod val="10000"/>
                  </a:schemeClr>
                </a:solidFill>
              </a:rPr>
              <a:t>pada</a:t>
            </a:r>
            <a:r>
              <a:rPr lang="en-US" sz="1200" b="1" dirty="0">
                <a:solidFill>
                  <a:schemeClr val="accent5">
                    <a:lumMod val="10000"/>
                  </a:schemeClr>
                </a:solidFill>
              </a:rPr>
              <a:t> </a:t>
            </a:r>
            <a:r>
              <a:rPr lang="en-US" sz="1200" b="1" dirty="0" err="1">
                <a:solidFill>
                  <a:schemeClr val="accent5">
                    <a:lumMod val="10000"/>
                  </a:schemeClr>
                </a:solidFill>
              </a:rPr>
              <a:t>poin</a:t>
            </a:r>
            <a:r>
              <a:rPr lang="en-US" sz="1200" b="1" dirty="0">
                <a:solidFill>
                  <a:schemeClr val="accent5">
                    <a:lumMod val="10000"/>
                  </a:schemeClr>
                </a:solidFill>
              </a:rPr>
              <a:t> </a:t>
            </a:r>
            <a:r>
              <a:rPr lang="en-US" sz="1200" b="1" dirty="0" err="1">
                <a:solidFill>
                  <a:schemeClr val="accent5">
                    <a:lumMod val="10000"/>
                  </a:schemeClr>
                </a:solidFill>
              </a:rPr>
              <a:t>harga</a:t>
            </a:r>
            <a:r>
              <a:rPr lang="en-US" sz="1200" b="1" dirty="0">
                <a:solidFill>
                  <a:schemeClr val="accent5">
                    <a:lumMod val="10000"/>
                  </a:schemeClr>
                </a:solidFill>
              </a:rPr>
              <a:t> </a:t>
            </a:r>
            <a:r>
              <a:rPr lang="en-US" sz="1200" b="1" dirty="0" err="1">
                <a:solidFill>
                  <a:schemeClr val="accent5">
                    <a:lumMod val="10000"/>
                  </a:schemeClr>
                </a:solidFill>
              </a:rPr>
              <a:t>atau</a:t>
            </a:r>
            <a:r>
              <a:rPr lang="en-US" sz="1200" b="1" dirty="0">
                <a:solidFill>
                  <a:schemeClr val="accent5">
                    <a:lumMod val="10000"/>
                  </a:schemeClr>
                </a:solidFill>
              </a:rPr>
              <a:t> goodwill </a:t>
            </a:r>
            <a:r>
              <a:rPr lang="en-US" sz="1200" b="1" dirty="0" err="1">
                <a:solidFill>
                  <a:schemeClr val="accent5">
                    <a:lumMod val="10000"/>
                  </a:schemeClr>
                </a:solidFill>
              </a:rPr>
              <a:t>dalam</a:t>
            </a:r>
            <a:r>
              <a:rPr lang="en-US" sz="1200" b="1" dirty="0">
                <a:solidFill>
                  <a:schemeClr val="accent5">
                    <a:lumMod val="10000"/>
                  </a:schemeClr>
                </a:solidFill>
              </a:rPr>
              <a:t> </a:t>
            </a:r>
            <a:r>
              <a:rPr lang="en-US" sz="1200" b="1" dirty="0" err="1">
                <a:solidFill>
                  <a:schemeClr val="accent5">
                    <a:lumMod val="10000"/>
                  </a:schemeClr>
                </a:solidFill>
              </a:rPr>
              <a:t>keputusan</a:t>
            </a:r>
            <a:r>
              <a:rPr lang="en-US" sz="1200" b="1" dirty="0">
                <a:solidFill>
                  <a:schemeClr val="accent5">
                    <a:lumMod val="10000"/>
                  </a:schemeClr>
                </a:solidFill>
              </a:rPr>
              <a:t> </a:t>
            </a:r>
            <a:r>
              <a:rPr lang="en-US" sz="1200" b="1" dirty="0" err="1">
                <a:solidFill>
                  <a:schemeClr val="accent5">
                    <a:lumMod val="10000"/>
                  </a:schemeClr>
                </a:solidFill>
              </a:rPr>
              <a:t>pembelian</a:t>
            </a:r>
            <a:r>
              <a:rPr lang="en-US" sz="1200" b="1" dirty="0">
                <a:solidFill>
                  <a:schemeClr val="accent5">
                    <a:lumMod val="10000"/>
                  </a:schemeClr>
                </a:solidFill>
              </a:rPr>
              <a:t> </a:t>
            </a:r>
            <a:r>
              <a:rPr lang="en-US" sz="1200" b="1" dirty="0" err="1">
                <a:solidFill>
                  <a:schemeClr val="accent5">
                    <a:lumMod val="10000"/>
                  </a:schemeClr>
                </a:solidFill>
              </a:rPr>
              <a:t>suatu</a:t>
            </a:r>
            <a:r>
              <a:rPr lang="en-US" sz="1200" b="1" dirty="0">
                <a:solidFill>
                  <a:schemeClr val="accent5">
                    <a:lumMod val="10000"/>
                  </a:schemeClr>
                </a:solidFill>
              </a:rPr>
              <a:t> </a:t>
            </a:r>
            <a:r>
              <a:rPr lang="en-US" sz="1200" b="1" dirty="0" err="1">
                <a:solidFill>
                  <a:schemeClr val="accent5">
                    <a:lumMod val="10000"/>
                  </a:schemeClr>
                </a:solidFill>
              </a:rPr>
              <a:t>merek</a:t>
            </a:r>
            <a:r>
              <a:rPr lang="en-US" sz="1200" b="1" dirty="0">
                <a:solidFill>
                  <a:schemeClr val="accent5">
                    <a:lumMod val="10000"/>
                  </a:schemeClr>
                </a:solidFill>
              </a:rPr>
              <a:t>.</a:t>
            </a:r>
          </a:p>
          <a:p>
            <a:pPr marL="0" indent="0"/>
            <a:endParaRPr lang="en-US" sz="1200" b="1" dirty="0">
              <a:solidFill>
                <a:schemeClr val="tx1">
                  <a:lumMod val="50000"/>
                </a:schemeClr>
              </a:solidFill>
            </a:endParaRPr>
          </a:p>
          <a:p>
            <a:pPr marL="0" lvl="0" indent="0" algn="r" rtl="0">
              <a:spcBef>
                <a:spcPts val="0"/>
              </a:spcBef>
              <a:spcAft>
                <a:spcPts val="0"/>
              </a:spcAft>
              <a:buNone/>
            </a:pPr>
            <a:r>
              <a:rPr lang="en" sz="1200" b="1" dirty="0"/>
              <a:t>,</a:t>
            </a:r>
            <a:endParaRPr sz="1200" b="1"/>
          </a:p>
        </p:txBody>
      </p:sp>
      <p:sp>
        <p:nvSpPr>
          <p:cNvPr id="2291" name="Google Shape;2291;p46"/>
          <p:cNvSpPr txBox="1">
            <a:spLocks noGrp="1"/>
          </p:cNvSpPr>
          <p:nvPr>
            <p:ph type="subTitle" idx="5"/>
          </p:nvPr>
        </p:nvSpPr>
        <p:spPr>
          <a:xfrm>
            <a:off x="381000" y="2800350"/>
            <a:ext cx="2328000" cy="477800"/>
          </a:xfrm>
          <a:prstGeom prst="rect">
            <a:avLst/>
          </a:prstGeom>
        </p:spPr>
        <p:txBody>
          <a:bodyPr spcFirstLastPara="1" wrap="square" lIns="91425" tIns="91425" rIns="91425" bIns="91425" anchor="t" anchorCtr="0">
            <a:noAutofit/>
          </a:bodyPr>
          <a:lstStyle/>
          <a:p>
            <a:pPr marL="0" indent="0"/>
            <a:r>
              <a:rPr lang="en" dirty="0"/>
              <a:t>2</a:t>
            </a:r>
            <a:r>
              <a:rPr lang="en-US" dirty="0"/>
              <a:t>. </a:t>
            </a:r>
            <a:r>
              <a:rPr lang="en-US" dirty="0" err="1"/>
              <a:t>Minta</a:t>
            </a:r>
            <a:r>
              <a:rPr lang="en-US" dirty="0"/>
              <a:t> Feedback </a:t>
            </a:r>
            <a:r>
              <a:rPr lang="en-US" dirty="0" err="1"/>
              <a:t>Secara</a:t>
            </a:r>
            <a:r>
              <a:rPr lang="en-US" dirty="0"/>
              <a:t> </a:t>
            </a:r>
            <a:r>
              <a:rPr lang="en-US" dirty="0" err="1"/>
              <a:t>teratur</a:t>
            </a:r>
            <a:endParaRPr lang="en-US" dirty="0"/>
          </a:p>
          <a:p>
            <a:pPr marL="0" lvl="0" indent="0" algn="r" rtl="0">
              <a:spcBef>
                <a:spcPts val="0"/>
              </a:spcBef>
              <a:spcAft>
                <a:spcPts val="0"/>
              </a:spcAft>
              <a:buNone/>
            </a:pPr>
            <a:endParaRPr/>
          </a:p>
        </p:txBody>
      </p:sp>
      <p:sp>
        <p:nvSpPr>
          <p:cNvPr id="2292" name="Google Shape;2292;p46"/>
          <p:cNvSpPr txBox="1">
            <a:spLocks noGrp="1"/>
          </p:cNvSpPr>
          <p:nvPr>
            <p:ph type="subTitle" idx="6"/>
          </p:nvPr>
        </p:nvSpPr>
        <p:spPr>
          <a:xfrm>
            <a:off x="-152400" y="3333750"/>
            <a:ext cx="3200400" cy="957000"/>
          </a:xfrm>
          <a:prstGeom prst="rect">
            <a:avLst/>
          </a:prstGeom>
        </p:spPr>
        <p:txBody>
          <a:bodyPr spcFirstLastPara="1" wrap="square" lIns="91425" tIns="91425" rIns="91425" bIns="91425" anchor="t" anchorCtr="0">
            <a:noAutofit/>
          </a:bodyPr>
          <a:lstStyle/>
          <a:p>
            <a:pPr marL="0" indent="0"/>
            <a:r>
              <a:rPr lang="en-US" sz="1200" b="1" dirty="0"/>
              <a:t>Cara yang </a:t>
            </a:r>
            <a:r>
              <a:rPr lang="en-US" sz="1200" b="1" dirty="0" err="1"/>
              <a:t>lebih</a:t>
            </a:r>
            <a:r>
              <a:rPr lang="en-US" sz="1200" b="1" dirty="0"/>
              <a:t> </a:t>
            </a:r>
            <a:r>
              <a:rPr lang="en-US" sz="1200" b="1" dirty="0" err="1"/>
              <a:t>baik</a:t>
            </a:r>
            <a:r>
              <a:rPr lang="en-US" sz="1200" b="1" dirty="0"/>
              <a:t> </a:t>
            </a:r>
            <a:r>
              <a:rPr lang="en-US" sz="1200" b="1" dirty="0" err="1"/>
              <a:t>untuk</a:t>
            </a:r>
            <a:r>
              <a:rPr lang="en-US" sz="1200" b="1" dirty="0"/>
              <a:t> </a:t>
            </a:r>
            <a:r>
              <a:rPr lang="en-US" sz="1200" b="1" dirty="0" err="1"/>
              <a:t>mengembangkan</a:t>
            </a:r>
            <a:r>
              <a:rPr lang="en-US" sz="1200" b="1" dirty="0"/>
              <a:t> </a:t>
            </a:r>
            <a:r>
              <a:rPr lang="en-US" sz="1200" b="1" dirty="0" err="1"/>
              <a:t>hubungan</a:t>
            </a:r>
            <a:r>
              <a:rPr lang="en-US" sz="1200" b="1" dirty="0"/>
              <a:t> </a:t>
            </a:r>
            <a:r>
              <a:rPr lang="en-US" sz="1200" b="1" dirty="0" err="1"/>
              <a:t>pelanggan</a:t>
            </a:r>
            <a:r>
              <a:rPr lang="en-US" sz="1200" b="1" dirty="0"/>
              <a:t> </a:t>
            </a:r>
            <a:r>
              <a:rPr lang="en-US" sz="1200" b="1" dirty="0" err="1"/>
              <a:t>adalah</a:t>
            </a:r>
            <a:r>
              <a:rPr lang="en-US" sz="1200" b="1" dirty="0"/>
              <a:t> </a:t>
            </a:r>
            <a:r>
              <a:rPr lang="en-US" sz="1200" b="1" dirty="0" err="1"/>
              <a:t>dengan</a:t>
            </a:r>
            <a:r>
              <a:rPr lang="en-US" sz="1200" b="1" dirty="0"/>
              <a:t> </a:t>
            </a:r>
            <a:r>
              <a:rPr lang="en-US" sz="1200" b="1" dirty="0" err="1"/>
              <a:t>meminta</a:t>
            </a:r>
            <a:r>
              <a:rPr lang="en-US" sz="1200" b="1" dirty="0"/>
              <a:t> </a:t>
            </a:r>
            <a:r>
              <a:rPr lang="en-US" sz="1200" b="1" dirty="0" err="1"/>
              <a:t>umpan</a:t>
            </a:r>
            <a:r>
              <a:rPr lang="en-US" sz="1200" b="1" dirty="0"/>
              <a:t> </a:t>
            </a:r>
            <a:r>
              <a:rPr lang="en-US" sz="1200" b="1" dirty="0" err="1"/>
              <a:t>balik</a:t>
            </a:r>
            <a:r>
              <a:rPr lang="en-US" sz="1200" b="1" dirty="0"/>
              <a:t> </a:t>
            </a:r>
            <a:r>
              <a:rPr lang="en-US" sz="1200" b="1" dirty="0" err="1"/>
              <a:t>atau</a:t>
            </a:r>
            <a:r>
              <a:rPr lang="en-US" sz="1200" b="1" dirty="0"/>
              <a:t> feedback  </a:t>
            </a:r>
            <a:r>
              <a:rPr lang="en-US" sz="1200" b="1" dirty="0" err="1"/>
              <a:t>pelanggan</a:t>
            </a:r>
            <a:r>
              <a:rPr lang="en-US" sz="1200" b="1" dirty="0"/>
              <a:t> </a:t>
            </a:r>
            <a:r>
              <a:rPr lang="en-US" sz="1200" b="1" dirty="0" err="1"/>
              <a:t>secara</a:t>
            </a:r>
            <a:r>
              <a:rPr lang="en-US" sz="1200" b="1" dirty="0"/>
              <a:t> </a:t>
            </a:r>
            <a:r>
              <a:rPr lang="en-US" sz="1200" b="1" dirty="0" err="1"/>
              <a:t>terus-menerus</a:t>
            </a:r>
            <a:r>
              <a:rPr lang="en-US" sz="1200" b="1" dirty="0"/>
              <a:t>, </a:t>
            </a:r>
            <a:r>
              <a:rPr lang="en-US" sz="1200" b="1" dirty="0" err="1"/>
              <a:t>dan</a:t>
            </a:r>
            <a:r>
              <a:rPr lang="en-US" sz="1200" b="1" dirty="0"/>
              <a:t> </a:t>
            </a:r>
            <a:r>
              <a:rPr lang="en-US" sz="1200" b="1" dirty="0" err="1"/>
              <a:t>bahkan</a:t>
            </a:r>
            <a:r>
              <a:rPr lang="en-US" sz="1200" b="1" dirty="0"/>
              <a:t> </a:t>
            </a:r>
            <a:r>
              <a:rPr lang="en-US" sz="1200" b="1" dirty="0" err="1"/>
              <a:t>menggunakannya</a:t>
            </a:r>
            <a:r>
              <a:rPr lang="en-US" sz="1200" b="1" dirty="0"/>
              <a:t> </a:t>
            </a:r>
            <a:r>
              <a:rPr lang="en-US" sz="1200" b="1" dirty="0" err="1"/>
              <a:t>untuk</a:t>
            </a:r>
            <a:r>
              <a:rPr lang="en-US" sz="1200" b="1" dirty="0"/>
              <a:t> </a:t>
            </a:r>
            <a:r>
              <a:rPr lang="en-US" sz="1200" b="1" dirty="0" err="1"/>
              <a:t>meningkatkan</a:t>
            </a:r>
            <a:r>
              <a:rPr lang="en-US" sz="1200" b="1" dirty="0"/>
              <a:t> </a:t>
            </a:r>
            <a:r>
              <a:rPr lang="en-US" sz="1200" b="1" dirty="0" err="1"/>
              <a:t>produk</a:t>
            </a:r>
            <a:r>
              <a:rPr lang="en-US" sz="1200" b="1" dirty="0"/>
              <a:t> </a:t>
            </a:r>
            <a:r>
              <a:rPr lang="en-US" sz="1200" b="1" dirty="0" err="1"/>
              <a:t>atau</a:t>
            </a:r>
            <a:r>
              <a:rPr lang="en-US" sz="1200" b="1" dirty="0"/>
              <a:t> </a:t>
            </a:r>
            <a:r>
              <a:rPr lang="en-US" sz="1200" b="1" dirty="0" err="1"/>
              <a:t>layanan</a:t>
            </a:r>
            <a:r>
              <a:rPr lang="en-US" sz="1200" b="1" dirty="0"/>
              <a:t> yang </a:t>
            </a:r>
            <a:r>
              <a:rPr lang="en-US" sz="1200" b="1" dirty="0" err="1"/>
              <a:t>sudah</a:t>
            </a:r>
            <a:r>
              <a:rPr lang="en-US" sz="1200" b="1" dirty="0"/>
              <a:t> </a:t>
            </a:r>
            <a:r>
              <a:rPr lang="en-US" sz="1200" b="1" dirty="0" err="1"/>
              <a:t>ada</a:t>
            </a:r>
            <a:r>
              <a:rPr lang="en-US" sz="1200" b="1" dirty="0"/>
              <a:t>, </a:t>
            </a:r>
            <a:r>
              <a:rPr lang="en-US" sz="1200" b="1" dirty="0" err="1"/>
              <a:t>atau</a:t>
            </a:r>
            <a:r>
              <a:rPr lang="en-US" sz="1200" b="1" dirty="0"/>
              <a:t>.</a:t>
            </a:r>
          </a:p>
          <a:p>
            <a:pPr marL="0" lvl="0" indent="0" algn="r" rtl="0">
              <a:spcBef>
                <a:spcPts val="0"/>
              </a:spcBef>
              <a:spcAft>
                <a:spcPts val="0"/>
              </a:spcAft>
              <a:buNone/>
            </a:pPr>
            <a:endParaRPr sz="1200" b="1"/>
          </a:p>
        </p:txBody>
      </p:sp>
      <p:sp>
        <p:nvSpPr>
          <p:cNvPr id="2293" name="Google Shape;2293;p46"/>
          <p:cNvSpPr txBox="1">
            <a:spLocks noGrp="1"/>
          </p:cNvSpPr>
          <p:nvPr>
            <p:ph type="title" idx="8"/>
          </p:nvPr>
        </p:nvSpPr>
        <p:spPr>
          <a:xfrm>
            <a:off x="3757467" y="1983234"/>
            <a:ext cx="714600" cy="5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27%</a:t>
            </a:r>
            <a:endParaRPr/>
          </a:p>
        </p:txBody>
      </p:sp>
      <p:sp>
        <p:nvSpPr>
          <p:cNvPr id="2294" name="Google Shape;2294;p46"/>
          <p:cNvSpPr/>
          <p:nvPr/>
        </p:nvSpPr>
        <p:spPr>
          <a:xfrm rot="-5400000" flipH="1">
            <a:off x="3265708" y="1398237"/>
            <a:ext cx="1698000" cy="1698000"/>
          </a:xfrm>
          <a:prstGeom prst="blockArc">
            <a:avLst>
              <a:gd name="adj1" fmla="val 5132446"/>
              <a:gd name="adj2" fmla="val 10860307"/>
              <a:gd name="adj3" fmla="val 323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6"/>
          <p:cNvSpPr txBox="1">
            <a:spLocks noGrp="1"/>
          </p:cNvSpPr>
          <p:nvPr>
            <p:ph type="title" idx="9"/>
          </p:nvPr>
        </p:nvSpPr>
        <p:spPr>
          <a:xfrm>
            <a:off x="2819400" y="3028950"/>
            <a:ext cx="714600" cy="5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52%</a:t>
            </a:r>
            <a:endParaRPr/>
          </a:p>
        </p:txBody>
      </p:sp>
      <p:sp>
        <p:nvSpPr>
          <p:cNvPr id="2296" name="Google Shape;2296;p46"/>
          <p:cNvSpPr/>
          <p:nvPr/>
        </p:nvSpPr>
        <p:spPr>
          <a:xfrm rot="-5400000" flipH="1">
            <a:off x="2590800" y="2800350"/>
            <a:ext cx="1221900" cy="1221900"/>
          </a:xfrm>
          <a:prstGeom prst="blockArc">
            <a:avLst>
              <a:gd name="adj1" fmla="val 21285652"/>
              <a:gd name="adj2" fmla="val 10860307"/>
              <a:gd name="adj3" fmla="val 323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6"/>
          <p:cNvSpPr txBox="1">
            <a:spLocks noGrp="1"/>
          </p:cNvSpPr>
          <p:nvPr>
            <p:ph type="title" idx="7"/>
          </p:nvPr>
        </p:nvSpPr>
        <p:spPr>
          <a:xfrm>
            <a:off x="5273301" y="2685897"/>
            <a:ext cx="714600" cy="52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sp>
        <p:nvSpPr>
          <p:cNvPr id="2298" name="Google Shape;2298;p46"/>
          <p:cNvSpPr/>
          <p:nvPr/>
        </p:nvSpPr>
        <p:spPr>
          <a:xfrm rot="-5400000" flipH="1">
            <a:off x="4793135" y="2112335"/>
            <a:ext cx="1674900" cy="1675200"/>
          </a:xfrm>
          <a:prstGeom prst="blockArc">
            <a:avLst>
              <a:gd name="adj1" fmla="val 16821646"/>
              <a:gd name="adj2" fmla="val 10860307"/>
              <a:gd name="adj3" fmla="val 3235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6"/>
          <p:cNvSpPr/>
          <p:nvPr/>
        </p:nvSpPr>
        <p:spPr>
          <a:xfrm>
            <a:off x="6859822" y="4077136"/>
            <a:ext cx="13164" cy="199422"/>
          </a:xfrm>
          <a:custGeom>
            <a:avLst/>
            <a:gdLst/>
            <a:ahLst/>
            <a:cxnLst/>
            <a:rect l="l" t="t" r="r" b="b"/>
            <a:pathLst>
              <a:path w="235" h="3560" extrusionOk="0">
                <a:moveTo>
                  <a:pt x="52" y="0"/>
                </a:moveTo>
                <a:cubicBezTo>
                  <a:pt x="51" y="0"/>
                  <a:pt x="51" y="1"/>
                  <a:pt x="50" y="1"/>
                </a:cubicBezTo>
                <a:cubicBezTo>
                  <a:pt x="0" y="1"/>
                  <a:pt x="0" y="803"/>
                  <a:pt x="34" y="1788"/>
                </a:cubicBezTo>
                <a:cubicBezTo>
                  <a:pt x="67" y="2764"/>
                  <a:pt x="132" y="3560"/>
                  <a:pt x="182" y="3560"/>
                </a:cubicBezTo>
                <a:cubicBezTo>
                  <a:pt x="183" y="3560"/>
                  <a:pt x="183" y="3560"/>
                  <a:pt x="184" y="3560"/>
                </a:cubicBezTo>
                <a:cubicBezTo>
                  <a:pt x="234" y="3560"/>
                  <a:pt x="234" y="2758"/>
                  <a:pt x="201" y="1772"/>
                </a:cubicBezTo>
                <a:cubicBezTo>
                  <a:pt x="168" y="796"/>
                  <a:pt x="102" y="0"/>
                  <a:pt x="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6"/>
          <p:cNvSpPr/>
          <p:nvPr/>
        </p:nvSpPr>
        <p:spPr>
          <a:xfrm rot="-148560">
            <a:off x="6876842" y="4088373"/>
            <a:ext cx="11315" cy="199366"/>
          </a:xfrm>
          <a:custGeom>
            <a:avLst/>
            <a:gdLst/>
            <a:ahLst/>
            <a:cxnLst/>
            <a:rect l="l" t="t" r="r" b="b"/>
            <a:pathLst>
              <a:path w="202" h="3559" extrusionOk="0">
                <a:moveTo>
                  <a:pt x="68" y="0"/>
                </a:moveTo>
                <a:cubicBezTo>
                  <a:pt x="17" y="0"/>
                  <a:pt x="1" y="802"/>
                  <a:pt x="17" y="1788"/>
                </a:cubicBezTo>
                <a:cubicBezTo>
                  <a:pt x="34" y="2774"/>
                  <a:pt x="84" y="3559"/>
                  <a:pt x="134" y="3559"/>
                </a:cubicBezTo>
                <a:cubicBezTo>
                  <a:pt x="184" y="3559"/>
                  <a:pt x="201" y="2757"/>
                  <a:pt x="184" y="1771"/>
                </a:cubicBezTo>
                <a:cubicBezTo>
                  <a:pt x="168" y="802"/>
                  <a:pt x="101"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1" name="Google Shape;2301;p46"/>
          <p:cNvGrpSpPr/>
          <p:nvPr/>
        </p:nvGrpSpPr>
        <p:grpSpPr>
          <a:xfrm>
            <a:off x="3378118" y="2711183"/>
            <a:ext cx="2576904" cy="1962927"/>
            <a:chOff x="303700" y="238475"/>
            <a:chExt cx="6849825" cy="5217775"/>
          </a:xfrm>
        </p:grpSpPr>
        <p:sp>
          <p:nvSpPr>
            <p:cNvPr id="2302" name="Google Shape;2302;p46"/>
            <p:cNvSpPr/>
            <p:nvPr/>
          </p:nvSpPr>
          <p:spPr>
            <a:xfrm>
              <a:off x="1082925" y="2507525"/>
              <a:ext cx="2946975" cy="2948725"/>
            </a:xfrm>
            <a:custGeom>
              <a:avLst/>
              <a:gdLst/>
              <a:ahLst/>
              <a:cxnLst/>
              <a:rect l="l" t="t" r="r" b="b"/>
              <a:pathLst>
                <a:path w="117879" h="117949" extrusionOk="0">
                  <a:moveTo>
                    <a:pt x="63315" y="1"/>
                  </a:moveTo>
                  <a:cubicBezTo>
                    <a:pt x="59699" y="1"/>
                    <a:pt x="56080" y="128"/>
                    <a:pt x="52465" y="380"/>
                  </a:cubicBezTo>
                  <a:cubicBezTo>
                    <a:pt x="52465" y="380"/>
                    <a:pt x="52094" y="365"/>
                    <a:pt x="51417" y="365"/>
                  </a:cubicBezTo>
                  <a:cubicBezTo>
                    <a:pt x="46330" y="365"/>
                    <a:pt x="23990" y="1209"/>
                    <a:pt x="12742" y="15598"/>
                  </a:cubicBezTo>
                  <a:lnTo>
                    <a:pt x="0" y="39019"/>
                  </a:lnTo>
                  <a:lnTo>
                    <a:pt x="25381" y="64452"/>
                  </a:lnTo>
                  <a:lnTo>
                    <a:pt x="38846" y="117949"/>
                  </a:lnTo>
                  <a:lnTo>
                    <a:pt x="117878" y="116349"/>
                  </a:lnTo>
                  <a:lnTo>
                    <a:pt x="114783" y="73583"/>
                  </a:lnTo>
                  <a:lnTo>
                    <a:pt x="111894" y="21118"/>
                  </a:lnTo>
                  <a:cubicBezTo>
                    <a:pt x="111894" y="21118"/>
                    <a:pt x="113648" y="6931"/>
                    <a:pt x="92239" y="2753"/>
                  </a:cubicBezTo>
                  <a:cubicBezTo>
                    <a:pt x="82695" y="912"/>
                    <a:pt x="73014" y="1"/>
                    <a:pt x="63315" y="1"/>
                  </a:cubicBez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6"/>
            <p:cNvSpPr/>
            <p:nvPr/>
          </p:nvSpPr>
          <p:spPr>
            <a:xfrm>
              <a:off x="303700" y="3192800"/>
              <a:ext cx="2588675" cy="2223525"/>
            </a:xfrm>
            <a:custGeom>
              <a:avLst/>
              <a:gdLst/>
              <a:ahLst/>
              <a:cxnLst/>
              <a:rect l="l" t="t" r="r" b="b"/>
              <a:pathLst>
                <a:path w="103547" h="88941" extrusionOk="0">
                  <a:moveTo>
                    <a:pt x="37514" y="1"/>
                  </a:moveTo>
                  <a:lnTo>
                    <a:pt x="7232" y="56077"/>
                  </a:lnTo>
                  <a:cubicBezTo>
                    <a:pt x="0" y="71361"/>
                    <a:pt x="11177" y="88940"/>
                    <a:pt x="28037" y="88940"/>
                  </a:cubicBezTo>
                  <a:cubicBezTo>
                    <a:pt x="28135" y="88940"/>
                    <a:pt x="28233" y="88940"/>
                    <a:pt x="28332" y="88938"/>
                  </a:cubicBezTo>
                  <a:lnTo>
                    <a:pt x="99059" y="88061"/>
                  </a:lnTo>
                  <a:lnTo>
                    <a:pt x="103547" y="58656"/>
                  </a:lnTo>
                  <a:lnTo>
                    <a:pt x="46284" y="57625"/>
                  </a:lnTo>
                  <a:lnTo>
                    <a:pt x="65062" y="18624"/>
                  </a:lnTo>
                  <a:lnTo>
                    <a:pt x="37514"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6"/>
            <p:cNvSpPr/>
            <p:nvPr/>
          </p:nvSpPr>
          <p:spPr>
            <a:xfrm>
              <a:off x="3817075" y="2821375"/>
              <a:ext cx="1419975" cy="2246675"/>
            </a:xfrm>
            <a:custGeom>
              <a:avLst/>
              <a:gdLst/>
              <a:ahLst/>
              <a:cxnLst/>
              <a:rect l="l" t="t" r="r" b="b"/>
              <a:pathLst>
                <a:path w="56799" h="89867" extrusionOk="0">
                  <a:moveTo>
                    <a:pt x="0" y="1"/>
                  </a:moveTo>
                  <a:lnTo>
                    <a:pt x="0" y="1"/>
                  </a:lnTo>
                  <a:cubicBezTo>
                    <a:pt x="0" y="2"/>
                    <a:pt x="5059" y="59344"/>
                    <a:pt x="4356" y="59344"/>
                  </a:cubicBezTo>
                  <a:cubicBezTo>
                    <a:pt x="4349" y="59344"/>
                    <a:pt x="4342" y="59338"/>
                    <a:pt x="4334" y="59327"/>
                  </a:cubicBezTo>
                  <a:cubicBezTo>
                    <a:pt x="4329" y="59319"/>
                    <a:pt x="4326" y="59316"/>
                    <a:pt x="4326" y="59316"/>
                  </a:cubicBezTo>
                  <a:lnTo>
                    <a:pt x="4326" y="59316"/>
                  </a:lnTo>
                  <a:cubicBezTo>
                    <a:pt x="4288" y="59316"/>
                    <a:pt x="23679" y="89867"/>
                    <a:pt x="23679" y="89867"/>
                  </a:cubicBezTo>
                  <a:lnTo>
                    <a:pt x="56798" y="87700"/>
                  </a:lnTo>
                  <a:lnTo>
                    <a:pt x="0" y="1"/>
                  </a:lnTo>
                  <a:close/>
                </a:path>
              </a:pathLst>
            </a:custGeom>
            <a:solidFill>
              <a:srgbClr val="045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6"/>
            <p:cNvSpPr/>
            <p:nvPr/>
          </p:nvSpPr>
          <p:spPr>
            <a:xfrm>
              <a:off x="1660700" y="2777525"/>
              <a:ext cx="317275" cy="1007275"/>
            </a:xfrm>
            <a:custGeom>
              <a:avLst/>
              <a:gdLst/>
              <a:ahLst/>
              <a:cxnLst/>
              <a:rect l="l" t="t" r="r" b="b"/>
              <a:pathLst>
                <a:path w="12691" h="40291" extrusionOk="0">
                  <a:moveTo>
                    <a:pt x="0" y="1"/>
                  </a:moveTo>
                  <a:cubicBezTo>
                    <a:pt x="413" y="413"/>
                    <a:pt x="877" y="774"/>
                    <a:pt x="1342" y="1135"/>
                  </a:cubicBezTo>
                  <a:cubicBezTo>
                    <a:pt x="2580" y="2167"/>
                    <a:pt x="3715" y="3302"/>
                    <a:pt x="4798" y="4489"/>
                  </a:cubicBezTo>
                  <a:cubicBezTo>
                    <a:pt x="6397" y="6191"/>
                    <a:pt x="7790" y="8100"/>
                    <a:pt x="8977" y="10163"/>
                  </a:cubicBezTo>
                  <a:cubicBezTo>
                    <a:pt x="10473" y="12640"/>
                    <a:pt x="11453" y="15374"/>
                    <a:pt x="11917" y="18211"/>
                  </a:cubicBezTo>
                  <a:cubicBezTo>
                    <a:pt x="12278" y="21100"/>
                    <a:pt x="12227" y="23989"/>
                    <a:pt x="11917" y="26878"/>
                  </a:cubicBezTo>
                  <a:cubicBezTo>
                    <a:pt x="11608" y="29509"/>
                    <a:pt x="11195" y="31882"/>
                    <a:pt x="10782" y="33842"/>
                  </a:cubicBezTo>
                  <a:cubicBezTo>
                    <a:pt x="10370" y="35854"/>
                    <a:pt x="10008" y="37453"/>
                    <a:pt x="9750" y="38537"/>
                  </a:cubicBezTo>
                  <a:cubicBezTo>
                    <a:pt x="9596" y="39053"/>
                    <a:pt x="9544" y="39465"/>
                    <a:pt x="9441" y="39826"/>
                  </a:cubicBezTo>
                  <a:cubicBezTo>
                    <a:pt x="9389" y="39981"/>
                    <a:pt x="9389" y="40136"/>
                    <a:pt x="9338" y="40291"/>
                  </a:cubicBezTo>
                  <a:cubicBezTo>
                    <a:pt x="9441" y="40136"/>
                    <a:pt x="9493" y="39981"/>
                    <a:pt x="9544" y="39826"/>
                  </a:cubicBezTo>
                  <a:cubicBezTo>
                    <a:pt x="9596" y="39568"/>
                    <a:pt x="9750" y="39156"/>
                    <a:pt x="9905" y="38588"/>
                  </a:cubicBezTo>
                  <a:cubicBezTo>
                    <a:pt x="10215" y="37505"/>
                    <a:pt x="10627" y="35906"/>
                    <a:pt x="11092" y="33945"/>
                  </a:cubicBezTo>
                  <a:cubicBezTo>
                    <a:pt x="11608" y="31624"/>
                    <a:pt x="12020" y="29251"/>
                    <a:pt x="12278" y="26878"/>
                  </a:cubicBezTo>
                  <a:cubicBezTo>
                    <a:pt x="12691" y="23989"/>
                    <a:pt x="12691" y="21048"/>
                    <a:pt x="12381" y="18159"/>
                  </a:cubicBezTo>
                  <a:cubicBezTo>
                    <a:pt x="11917" y="15219"/>
                    <a:pt x="10885" y="12433"/>
                    <a:pt x="9338" y="9957"/>
                  </a:cubicBezTo>
                  <a:cubicBezTo>
                    <a:pt x="8100" y="7894"/>
                    <a:pt x="6655" y="5985"/>
                    <a:pt x="5004" y="4231"/>
                  </a:cubicBezTo>
                  <a:cubicBezTo>
                    <a:pt x="3921" y="3096"/>
                    <a:pt x="2735" y="2012"/>
                    <a:pt x="1445" y="981"/>
                  </a:cubicBezTo>
                  <a:cubicBezTo>
                    <a:pt x="1032" y="620"/>
                    <a:pt x="619" y="413"/>
                    <a:pt x="413" y="207"/>
                  </a:cubicBezTo>
                  <a:cubicBezTo>
                    <a:pt x="310" y="104"/>
                    <a:pt x="155" y="52"/>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6"/>
            <p:cNvSpPr/>
            <p:nvPr/>
          </p:nvSpPr>
          <p:spPr>
            <a:xfrm>
              <a:off x="1458225" y="3859575"/>
              <a:ext cx="379175" cy="773850"/>
            </a:xfrm>
            <a:custGeom>
              <a:avLst/>
              <a:gdLst/>
              <a:ahLst/>
              <a:cxnLst/>
              <a:rect l="l" t="t" r="r" b="b"/>
              <a:pathLst>
                <a:path w="15167" h="30954" extrusionOk="0">
                  <a:moveTo>
                    <a:pt x="15167" y="1"/>
                  </a:moveTo>
                  <a:cubicBezTo>
                    <a:pt x="14961" y="413"/>
                    <a:pt x="14703" y="775"/>
                    <a:pt x="14548" y="1187"/>
                  </a:cubicBezTo>
                  <a:cubicBezTo>
                    <a:pt x="14135" y="2064"/>
                    <a:pt x="13568" y="3199"/>
                    <a:pt x="12949" y="4541"/>
                  </a:cubicBezTo>
                  <a:cubicBezTo>
                    <a:pt x="11556" y="7429"/>
                    <a:pt x="9647" y="11247"/>
                    <a:pt x="7635" y="15529"/>
                  </a:cubicBezTo>
                  <a:lnTo>
                    <a:pt x="2167" y="26414"/>
                  </a:lnTo>
                  <a:lnTo>
                    <a:pt x="516" y="29715"/>
                  </a:lnTo>
                  <a:cubicBezTo>
                    <a:pt x="310" y="30128"/>
                    <a:pt x="155" y="30541"/>
                    <a:pt x="0" y="30954"/>
                  </a:cubicBezTo>
                  <a:cubicBezTo>
                    <a:pt x="258" y="30592"/>
                    <a:pt x="464" y="30231"/>
                    <a:pt x="671" y="29819"/>
                  </a:cubicBezTo>
                  <a:cubicBezTo>
                    <a:pt x="1135" y="29045"/>
                    <a:pt x="1702" y="27961"/>
                    <a:pt x="2476" y="26569"/>
                  </a:cubicBezTo>
                  <a:cubicBezTo>
                    <a:pt x="3921" y="23834"/>
                    <a:pt x="5881" y="19965"/>
                    <a:pt x="7996" y="15684"/>
                  </a:cubicBezTo>
                  <a:cubicBezTo>
                    <a:pt x="10111" y="11402"/>
                    <a:pt x="11917" y="7533"/>
                    <a:pt x="13207" y="4644"/>
                  </a:cubicBezTo>
                  <a:cubicBezTo>
                    <a:pt x="13826" y="3251"/>
                    <a:pt x="14342" y="2064"/>
                    <a:pt x="14703" y="1290"/>
                  </a:cubicBezTo>
                  <a:cubicBezTo>
                    <a:pt x="14909" y="878"/>
                    <a:pt x="15064" y="465"/>
                    <a:pt x="151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6"/>
            <p:cNvSpPr/>
            <p:nvPr/>
          </p:nvSpPr>
          <p:spPr>
            <a:xfrm>
              <a:off x="1057125" y="4624375"/>
              <a:ext cx="1819775" cy="769975"/>
            </a:xfrm>
            <a:custGeom>
              <a:avLst/>
              <a:gdLst/>
              <a:ahLst/>
              <a:cxnLst/>
              <a:rect l="l" t="t" r="r" b="b"/>
              <a:pathLst>
                <a:path w="72791" h="30799" extrusionOk="0">
                  <a:moveTo>
                    <a:pt x="51691" y="0"/>
                  </a:moveTo>
                  <a:lnTo>
                    <a:pt x="15116" y="52"/>
                  </a:lnTo>
                  <a:cubicBezTo>
                    <a:pt x="10473" y="104"/>
                    <a:pt x="6707" y="104"/>
                    <a:pt x="4024" y="155"/>
                  </a:cubicBezTo>
                  <a:lnTo>
                    <a:pt x="1032" y="155"/>
                  </a:lnTo>
                  <a:lnTo>
                    <a:pt x="258" y="207"/>
                  </a:lnTo>
                  <a:lnTo>
                    <a:pt x="0" y="207"/>
                  </a:lnTo>
                  <a:cubicBezTo>
                    <a:pt x="52" y="258"/>
                    <a:pt x="155" y="258"/>
                    <a:pt x="258" y="258"/>
                  </a:cubicBezTo>
                  <a:lnTo>
                    <a:pt x="1032" y="258"/>
                  </a:lnTo>
                  <a:cubicBezTo>
                    <a:pt x="1754" y="258"/>
                    <a:pt x="2734" y="310"/>
                    <a:pt x="4024" y="310"/>
                  </a:cubicBezTo>
                  <a:cubicBezTo>
                    <a:pt x="6707" y="310"/>
                    <a:pt x="10473" y="362"/>
                    <a:pt x="15116" y="362"/>
                  </a:cubicBezTo>
                  <a:cubicBezTo>
                    <a:pt x="24504" y="413"/>
                    <a:pt x="37401" y="413"/>
                    <a:pt x="51691" y="413"/>
                  </a:cubicBezTo>
                  <a:lnTo>
                    <a:pt x="72354" y="413"/>
                  </a:lnTo>
                  <a:cubicBezTo>
                    <a:pt x="71333" y="9300"/>
                    <a:pt x="70465" y="16860"/>
                    <a:pt x="69850" y="22286"/>
                  </a:cubicBezTo>
                  <a:cubicBezTo>
                    <a:pt x="69541" y="24917"/>
                    <a:pt x="69283" y="27084"/>
                    <a:pt x="69128" y="28580"/>
                  </a:cubicBezTo>
                  <a:cubicBezTo>
                    <a:pt x="69076" y="29251"/>
                    <a:pt x="69025" y="29818"/>
                    <a:pt x="68973" y="30231"/>
                  </a:cubicBezTo>
                  <a:cubicBezTo>
                    <a:pt x="68973" y="30386"/>
                    <a:pt x="68973" y="30540"/>
                    <a:pt x="68922" y="30644"/>
                  </a:cubicBezTo>
                  <a:cubicBezTo>
                    <a:pt x="68922" y="30695"/>
                    <a:pt x="68922" y="30747"/>
                    <a:pt x="68922" y="30798"/>
                  </a:cubicBezTo>
                  <a:cubicBezTo>
                    <a:pt x="68973" y="30747"/>
                    <a:pt x="68973" y="30695"/>
                    <a:pt x="68973" y="30644"/>
                  </a:cubicBezTo>
                  <a:cubicBezTo>
                    <a:pt x="68973" y="30540"/>
                    <a:pt x="69025" y="30386"/>
                    <a:pt x="69025" y="30231"/>
                  </a:cubicBezTo>
                  <a:cubicBezTo>
                    <a:pt x="69076" y="29818"/>
                    <a:pt x="69180" y="29302"/>
                    <a:pt x="69283" y="28580"/>
                  </a:cubicBezTo>
                  <a:cubicBezTo>
                    <a:pt x="69437" y="27084"/>
                    <a:pt x="69747" y="24969"/>
                    <a:pt x="70057" y="22286"/>
                  </a:cubicBezTo>
                  <a:cubicBezTo>
                    <a:pt x="70727" y="16870"/>
                    <a:pt x="71656" y="9235"/>
                    <a:pt x="72791" y="258"/>
                  </a:cubicBezTo>
                  <a:lnTo>
                    <a:pt x="727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6"/>
            <p:cNvSpPr/>
            <p:nvPr/>
          </p:nvSpPr>
          <p:spPr>
            <a:xfrm>
              <a:off x="1182225" y="4402550"/>
              <a:ext cx="290200" cy="246350"/>
            </a:xfrm>
            <a:custGeom>
              <a:avLst/>
              <a:gdLst/>
              <a:ahLst/>
              <a:cxnLst/>
              <a:rect l="l" t="t" r="r" b="b"/>
              <a:pathLst>
                <a:path w="11608" h="9854" extrusionOk="0">
                  <a:moveTo>
                    <a:pt x="0" y="0"/>
                  </a:moveTo>
                  <a:cubicBezTo>
                    <a:pt x="619" y="413"/>
                    <a:pt x="1290" y="774"/>
                    <a:pt x="1961" y="1135"/>
                  </a:cubicBezTo>
                  <a:cubicBezTo>
                    <a:pt x="3560" y="2012"/>
                    <a:pt x="5056" y="3044"/>
                    <a:pt x="6449" y="4179"/>
                  </a:cubicBezTo>
                  <a:cubicBezTo>
                    <a:pt x="7790" y="5365"/>
                    <a:pt x="9080" y="6655"/>
                    <a:pt x="10215" y="8048"/>
                  </a:cubicBezTo>
                  <a:cubicBezTo>
                    <a:pt x="10627" y="8667"/>
                    <a:pt x="11143" y="9286"/>
                    <a:pt x="11608" y="9854"/>
                  </a:cubicBezTo>
                  <a:cubicBezTo>
                    <a:pt x="11350" y="9131"/>
                    <a:pt x="10937" y="8461"/>
                    <a:pt x="10473" y="7893"/>
                  </a:cubicBezTo>
                  <a:cubicBezTo>
                    <a:pt x="8306" y="4901"/>
                    <a:pt x="5417" y="2477"/>
                    <a:pt x="2115" y="826"/>
                  </a:cubicBezTo>
                  <a:cubicBezTo>
                    <a:pt x="1445" y="465"/>
                    <a:pt x="723" y="207"/>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6"/>
            <p:cNvSpPr/>
            <p:nvPr/>
          </p:nvSpPr>
          <p:spPr>
            <a:xfrm>
              <a:off x="3871225" y="2989025"/>
              <a:ext cx="110950" cy="1797875"/>
            </a:xfrm>
            <a:custGeom>
              <a:avLst/>
              <a:gdLst/>
              <a:ahLst/>
              <a:cxnLst/>
              <a:rect l="l" t="t" r="r" b="b"/>
              <a:pathLst>
                <a:path w="4438" h="71915" extrusionOk="0">
                  <a:moveTo>
                    <a:pt x="53" y="1"/>
                  </a:moveTo>
                  <a:cubicBezTo>
                    <a:pt x="1" y="207"/>
                    <a:pt x="1" y="465"/>
                    <a:pt x="1" y="723"/>
                  </a:cubicBezTo>
                  <a:cubicBezTo>
                    <a:pt x="1" y="1239"/>
                    <a:pt x="53" y="1910"/>
                    <a:pt x="53" y="2787"/>
                  </a:cubicBezTo>
                  <a:cubicBezTo>
                    <a:pt x="104" y="4644"/>
                    <a:pt x="156" y="7275"/>
                    <a:pt x="259" y="10525"/>
                  </a:cubicBezTo>
                  <a:cubicBezTo>
                    <a:pt x="517" y="17077"/>
                    <a:pt x="930" y="26053"/>
                    <a:pt x="1497" y="36009"/>
                  </a:cubicBezTo>
                  <a:cubicBezTo>
                    <a:pt x="2116" y="45914"/>
                    <a:pt x="2787" y="54942"/>
                    <a:pt x="3354" y="61442"/>
                  </a:cubicBezTo>
                  <a:cubicBezTo>
                    <a:pt x="3612" y="64692"/>
                    <a:pt x="3870" y="67323"/>
                    <a:pt x="4076" y="69129"/>
                  </a:cubicBezTo>
                  <a:cubicBezTo>
                    <a:pt x="4180" y="70006"/>
                    <a:pt x="4231" y="70676"/>
                    <a:pt x="4334" y="71192"/>
                  </a:cubicBezTo>
                  <a:cubicBezTo>
                    <a:pt x="4334" y="71450"/>
                    <a:pt x="4386" y="71708"/>
                    <a:pt x="4437" y="71914"/>
                  </a:cubicBezTo>
                  <a:cubicBezTo>
                    <a:pt x="4437" y="71708"/>
                    <a:pt x="4437" y="71450"/>
                    <a:pt x="4386" y="71192"/>
                  </a:cubicBezTo>
                  <a:cubicBezTo>
                    <a:pt x="4386" y="70676"/>
                    <a:pt x="4334" y="70006"/>
                    <a:pt x="4231" y="69129"/>
                  </a:cubicBezTo>
                  <a:cubicBezTo>
                    <a:pt x="4128" y="67220"/>
                    <a:pt x="3922" y="64641"/>
                    <a:pt x="3664" y="61391"/>
                  </a:cubicBezTo>
                  <a:cubicBezTo>
                    <a:pt x="3148" y="54890"/>
                    <a:pt x="2529" y="45914"/>
                    <a:pt x="1961" y="35958"/>
                  </a:cubicBezTo>
                  <a:cubicBezTo>
                    <a:pt x="1342" y="26053"/>
                    <a:pt x="930" y="17025"/>
                    <a:pt x="568" y="10525"/>
                  </a:cubicBezTo>
                  <a:cubicBezTo>
                    <a:pt x="414" y="7275"/>
                    <a:pt x="310" y="4644"/>
                    <a:pt x="207" y="2787"/>
                  </a:cubicBezTo>
                  <a:cubicBezTo>
                    <a:pt x="156" y="1910"/>
                    <a:pt x="104" y="1239"/>
                    <a:pt x="104" y="723"/>
                  </a:cubicBezTo>
                  <a:cubicBezTo>
                    <a:pt x="104" y="465"/>
                    <a:pt x="53" y="207"/>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6"/>
            <p:cNvSpPr/>
            <p:nvPr/>
          </p:nvSpPr>
          <p:spPr>
            <a:xfrm>
              <a:off x="2175275" y="3026450"/>
              <a:ext cx="287650" cy="568775"/>
            </a:xfrm>
            <a:custGeom>
              <a:avLst/>
              <a:gdLst/>
              <a:ahLst/>
              <a:cxnLst/>
              <a:rect l="l" t="t" r="r" b="b"/>
              <a:pathLst>
                <a:path w="11506" h="22751" extrusionOk="0">
                  <a:moveTo>
                    <a:pt x="2477" y="0"/>
                  </a:moveTo>
                  <a:lnTo>
                    <a:pt x="2477" y="0"/>
                  </a:lnTo>
                  <a:cubicBezTo>
                    <a:pt x="2374" y="361"/>
                    <a:pt x="2322" y="722"/>
                    <a:pt x="2271" y="1135"/>
                  </a:cubicBezTo>
                  <a:cubicBezTo>
                    <a:pt x="2116" y="1909"/>
                    <a:pt x="1961" y="2941"/>
                    <a:pt x="1755" y="4230"/>
                  </a:cubicBezTo>
                  <a:cubicBezTo>
                    <a:pt x="1342" y="6964"/>
                    <a:pt x="775" y="10730"/>
                    <a:pt x="104" y="15115"/>
                  </a:cubicBezTo>
                  <a:lnTo>
                    <a:pt x="1" y="15580"/>
                  </a:lnTo>
                  <a:lnTo>
                    <a:pt x="414" y="15322"/>
                  </a:lnTo>
                  <a:cubicBezTo>
                    <a:pt x="2116" y="14084"/>
                    <a:pt x="3973" y="12794"/>
                    <a:pt x="5934" y="11453"/>
                  </a:cubicBezTo>
                  <a:cubicBezTo>
                    <a:pt x="7705" y="10208"/>
                    <a:pt x="9388" y="9007"/>
                    <a:pt x="10982" y="7933"/>
                  </a:cubicBezTo>
                  <a:lnTo>
                    <a:pt x="10982" y="7933"/>
                  </a:lnTo>
                  <a:cubicBezTo>
                    <a:pt x="10438" y="12125"/>
                    <a:pt x="9945" y="15728"/>
                    <a:pt x="9596" y="18417"/>
                  </a:cubicBezTo>
                  <a:cubicBezTo>
                    <a:pt x="9442" y="19707"/>
                    <a:pt x="9287" y="20790"/>
                    <a:pt x="9184" y="21615"/>
                  </a:cubicBezTo>
                  <a:cubicBezTo>
                    <a:pt x="9132" y="21976"/>
                    <a:pt x="9080" y="22338"/>
                    <a:pt x="9132" y="22750"/>
                  </a:cubicBezTo>
                  <a:cubicBezTo>
                    <a:pt x="9235" y="22389"/>
                    <a:pt x="9287" y="21976"/>
                    <a:pt x="9338" y="21615"/>
                  </a:cubicBezTo>
                  <a:cubicBezTo>
                    <a:pt x="9442" y="20790"/>
                    <a:pt x="9648" y="19758"/>
                    <a:pt x="9854" y="18468"/>
                  </a:cubicBezTo>
                  <a:cubicBezTo>
                    <a:pt x="10267" y="15683"/>
                    <a:pt x="10783" y="11917"/>
                    <a:pt x="11453" y="7532"/>
                  </a:cubicBezTo>
                  <a:lnTo>
                    <a:pt x="11505" y="7068"/>
                  </a:lnTo>
                  <a:lnTo>
                    <a:pt x="11505" y="7068"/>
                  </a:lnTo>
                  <a:lnTo>
                    <a:pt x="11144" y="7325"/>
                  </a:lnTo>
                  <a:cubicBezTo>
                    <a:pt x="9442" y="8512"/>
                    <a:pt x="7584" y="9802"/>
                    <a:pt x="5676" y="11091"/>
                  </a:cubicBezTo>
                  <a:lnTo>
                    <a:pt x="582" y="14661"/>
                  </a:lnTo>
                  <a:lnTo>
                    <a:pt x="582" y="14661"/>
                  </a:lnTo>
                  <a:cubicBezTo>
                    <a:pt x="1124" y="10492"/>
                    <a:pt x="1616" y="6910"/>
                    <a:pt x="2013" y="4282"/>
                  </a:cubicBezTo>
                  <a:cubicBezTo>
                    <a:pt x="2168" y="2992"/>
                    <a:pt x="2322" y="1909"/>
                    <a:pt x="2426" y="1135"/>
                  </a:cubicBezTo>
                  <a:cubicBezTo>
                    <a:pt x="2477" y="774"/>
                    <a:pt x="2477" y="361"/>
                    <a:pt x="247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6"/>
            <p:cNvSpPr/>
            <p:nvPr/>
          </p:nvSpPr>
          <p:spPr>
            <a:xfrm>
              <a:off x="2649900" y="3382400"/>
              <a:ext cx="542975" cy="358550"/>
            </a:xfrm>
            <a:custGeom>
              <a:avLst/>
              <a:gdLst/>
              <a:ahLst/>
              <a:cxnLst/>
              <a:rect l="l" t="t" r="r" b="b"/>
              <a:pathLst>
                <a:path w="21719" h="14342" extrusionOk="0">
                  <a:moveTo>
                    <a:pt x="11195" y="0"/>
                  </a:moveTo>
                  <a:lnTo>
                    <a:pt x="11143" y="516"/>
                  </a:lnTo>
                  <a:cubicBezTo>
                    <a:pt x="10937" y="2580"/>
                    <a:pt x="10782" y="4798"/>
                    <a:pt x="10576" y="7119"/>
                  </a:cubicBezTo>
                  <a:cubicBezTo>
                    <a:pt x="10386" y="9257"/>
                    <a:pt x="10196" y="11350"/>
                    <a:pt x="10046" y="13320"/>
                  </a:cubicBezTo>
                  <a:lnTo>
                    <a:pt x="10046" y="13320"/>
                  </a:lnTo>
                  <a:cubicBezTo>
                    <a:pt x="7195" y="10220"/>
                    <a:pt x="4780" y="7561"/>
                    <a:pt x="2941" y="5572"/>
                  </a:cubicBezTo>
                  <a:cubicBezTo>
                    <a:pt x="2064" y="4592"/>
                    <a:pt x="1342" y="3818"/>
                    <a:pt x="774" y="3250"/>
                  </a:cubicBezTo>
                  <a:cubicBezTo>
                    <a:pt x="568" y="2941"/>
                    <a:pt x="258" y="2683"/>
                    <a:pt x="0" y="2425"/>
                  </a:cubicBezTo>
                  <a:lnTo>
                    <a:pt x="0" y="2425"/>
                  </a:lnTo>
                  <a:cubicBezTo>
                    <a:pt x="207" y="2786"/>
                    <a:pt x="413" y="3044"/>
                    <a:pt x="671" y="3353"/>
                  </a:cubicBezTo>
                  <a:cubicBezTo>
                    <a:pt x="1238" y="3973"/>
                    <a:pt x="1909" y="4746"/>
                    <a:pt x="2786" y="5727"/>
                  </a:cubicBezTo>
                  <a:cubicBezTo>
                    <a:pt x="4592" y="7842"/>
                    <a:pt x="7119" y="10679"/>
                    <a:pt x="10060" y="13981"/>
                  </a:cubicBezTo>
                  <a:lnTo>
                    <a:pt x="10369" y="14342"/>
                  </a:lnTo>
                  <a:lnTo>
                    <a:pt x="10421" y="13826"/>
                  </a:lnTo>
                  <a:cubicBezTo>
                    <a:pt x="10627" y="11762"/>
                    <a:pt x="10782" y="9492"/>
                    <a:pt x="10988" y="7119"/>
                  </a:cubicBezTo>
                  <a:cubicBezTo>
                    <a:pt x="11178" y="4986"/>
                    <a:pt x="11368" y="2939"/>
                    <a:pt x="11517" y="1020"/>
                  </a:cubicBezTo>
                  <a:lnTo>
                    <a:pt x="11517" y="1020"/>
                  </a:lnTo>
                  <a:lnTo>
                    <a:pt x="18675" y="8770"/>
                  </a:lnTo>
                  <a:cubicBezTo>
                    <a:pt x="19604" y="9750"/>
                    <a:pt x="20326" y="10524"/>
                    <a:pt x="20893" y="11092"/>
                  </a:cubicBezTo>
                  <a:cubicBezTo>
                    <a:pt x="21151" y="11401"/>
                    <a:pt x="21409" y="11659"/>
                    <a:pt x="21719" y="11917"/>
                  </a:cubicBezTo>
                  <a:cubicBezTo>
                    <a:pt x="21512" y="11608"/>
                    <a:pt x="21254" y="11298"/>
                    <a:pt x="20996" y="10988"/>
                  </a:cubicBezTo>
                  <a:cubicBezTo>
                    <a:pt x="20429" y="10421"/>
                    <a:pt x="19758" y="9596"/>
                    <a:pt x="18881" y="8615"/>
                  </a:cubicBezTo>
                  <a:cubicBezTo>
                    <a:pt x="17024" y="6500"/>
                    <a:pt x="14445" y="3663"/>
                    <a:pt x="11504" y="361"/>
                  </a:cubicBezTo>
                  <a:lnTo>
                    <a:pt x="1119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6"/>
            <p:cNvSpPr/>
            <p:nvPr/>
          </p:nvSpPr>
          <p:spPr>
            <a:xfrm>
              <a:off x="3368250" y="3651950"/>
              <a:ext cx="350825" cy="584250"/>
            </a:xfrm>
            <a:custGeom>
              <a:avLst/>
              <a:gdLst/>
              <a:ahLst/>
              <a:cxnLst/>
              <a:rect l="l" t="t" r="r" b="b"/>
              <a:pathLst>
                <a:path w="14033" h="23370" extrusionOk="0">
                  <a:moveTo>
                    <a:pt x="8874" y="0"/>
                  </a:moveTo>
                  <a:lnTo>
                    <a:pt x="8874" y="0"/>
                  </a:lnTo>
                  <a:cubicBezTo>
                    <a:pt x="8616" y="258"/>
                    <a:pt x="8358" y="568"/>
                    <a:pt x="8152" y="929"/>
                  </a:cubicBezTo>
                  <a:lnTo>
                    <a:pt x="6398" y="3560"/>
                  </a:lnTo>
                  <a:cubicBezTo>
                    <a:pt x="4850" y="5881"/>
                    <a:pt x="2735" y="9080"/>
                    <a:pt x="259" y="12794"/>
                  </a:cubicBezTo>
                  <a:lnTo>
                    <a:pt x="1" y="13155"/>
                  </a:lnTo>
                  <a:lnTo>
                    <a:pt x="465" y="13103"/>
                  </a:lnTo>
                  <a:lnTo>
                    <a:pt x="7017" y="11969"/>
                  </a:lnTo>
                  <a:lnTo>
                    <a:pt x="13160" y="10913"/>
                  </a:lnTo>
                  <a:lnTo>
                    <a:pt x="13160" y="10913"/>
                  </a:lnTo>
                  <a:lnTo>
                    <a:pt x="7429" y="19707"/>
                  </a:lnTo>
                  <a:lnTo>
                    <a:pt x="5727" y="22389"/>
                  </a:lnTo>
                  <a:cubicBezTo>
                    <a:pt x="5521" y="22699"/>
                    <a:pt x="5314" y="23060"/>
                    <a:pt x="5159" y="23369"/>
                  </a:cubicBezTo>
                  <a:cubicBezTo>
                    <a:pt x="5417" y="23112"/>
                    <a:pt x="5624" y="22802"/>
                    <a:pt x="5830" y="22492"/>
                  </a:cubicBezTo>
                  <a:cubicBezTo>
                    <a:pt x="6294" y="21822"/>
                    <a:pt x="6913" y="20945"/>
                    <a:pt x="7636" y="19861"/>
                  </a:cubicBezTo>
                  <a:lnTo>
                    <a:pt x="13775" y="10730"/>
                  </a:lnTo>
                  <a:lnTo>
                    <a:pt x="14033" y="10369"/>
                  </a:lnTo>
                  <a:lnTo>
                    <a:pt x="13568" y="10421"/>
                  </a:lnTo>
                  <a:lnTo>
                    <a:pt x="6913" y="11556"/>
                  </a:lnTo>
                  <a:lnTo>
                    <a:pt x="868" y="12611"/>
                  </a:lnTo>
                  <a:lnTo>
                    <a:pt x="868" y="12611"/>
                  </a:lnTo>
                  <a:cubicBezTo>
                    <a:pt x="3137" y="9059"/>
                    <a:pt x="5111" y="5955"/>
                    <a:pt x="6604" y="3714"/>
                  </a:cubicBezTo>
                  <a:lnTo>
                    <a:pt x="8306" y="980"/>
                  </a:lnTo>
                  <a:cubicBezTo>
                    <a:pt x="8513" y="671"/>
                    <a:pt x="8719" y="361"/>
                    <a:pt x="88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6"/>
            <p:cNvSpPr/>
            <p:nvPr/>
          </p:nvSpPr>
          <p:spPr>
            <a:xfrm>
              <a:off x="2839475" y="4058200"/>
              <a:ext cx="350825" cy="585550"/>
            </a:xfrm>
            <a:custGeom>
              <a:avLst/>
              <a:gdLst/>
              <a:ahLst/>
              <a:cxnLst/>
              <a:rect l="l" t="t" r="r" b="b"/>
              <a:pathLst>
                <a:path w="14033" h="23422" extrusionOk="0">
                  <a:moveTo>
                    <a:pt x="8874" y="0"/>
                  </a:moveTo>
                  <a:cubicBezTo>
                    <a:pt x="8616" y="310"/>
                    <a:pt x="8409" y="619"/>
                    <a:pt x="8203" y="929"/>
                  </a:cubicBezTo>
                  <a:lnTo>
                    <a:pt x="6398" y="3560"/>
                  </a:lnTo>
                  <a:cubicBezTo>
                    <a:pt x="4850" y="5881"/>
                    <a:pt x="2735" y="9080"/>
                    <a:pt x="259" y="12794"/>
                  </a:cubicBezTo>
                  <a:lnTo>
                    <a:pt x="1" y="13155"/>
                  </a:lnTo>
                  <a:lnTo>
                    <a:pt x="465" y="13104"/>
                  </a:lnTo>
                  <a:lnTo>
                    <a:pt x="7017" y="11969"/>
                  </a:lnTo>
                  <a:lnTo>
                    <a:pt x="13210" y="10913"/>
                  </a:lnTo>
                  <a:lnTo>
                    <a:pt x="13210" y="10913"/>
                  </a:lnTo>
                  <a:lnTo>
                    <a:pt x="7429" y="19707"/>
                  </a:lnTo>
                  <a:cubicBezTo>
                    <a:pt x="6759" y="20842"/>
                    <a:pt x="6191" y="21719"/>
                    <a:pt x="5727" y="22389"/>
                  </a:cubicBezTo>
                  <a:cubicBezTo>
                    <a:pt x="5521" y="22699"/>
                    <a:pt x="5314" y="23060"/>
                    <a:pt x="5159" y="23421"/>
                  </a:cubicBezTo>
                  <a:cubicBezTo>
                    <a:pt x="5417" y="23112"/>
                    <a:pt x="5675" y="22802"/>
                    <a:pt x="5882" y="22493"/>
                  </a:cubicBezTo>
                  <a:cubicBezTo>
                    <a:pt x="6294" y="21822"/>
                    <a:pt x="6913" y="20945"/>
                    <a:pt x="7636" y="19862"/>
                  </a:cubicBezTo>
                  <a:lnTo>
                    <a:pt x="13775" y="10731"/>
                  </a:lnTo>
                  <a:lnTo>
                    <a:pt x="14033" y="10369"/>
                  </a:lnTo>
                  <a:lnTo>
                    <a:pt x="13568" y="10421"/>
                  </a:lnTo>
                  <a:lnTo>
                    <a:pt x="6965" y="11556"/>
                  </a:lnTo>
                  <a:lnTo>
                    <a:pt x="874" y="12611"/>
                  </a:lnTo>
                  <a:lnTo>
                    <a:pt x="874" y="12611"/>
                  </a:lnTo>
                  <a:cubicBezTo>
                    <a:pt x="3189" y="9063"/>
                    <a:pt x="5160" y="6004"/>
                    <a:pt x="6604" y="3715"/>
                  </a:cubicBezTo>
                  <a:lnTo>
                    <a:pt x="8306" y="981"/>
                  </a:lnTo>
                  <a:cubicBezTo>
                    <a:pt x="8513" y="671"/>
                    <a:pt x="8719" y="361"/>
                    <a:pt x="887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6"/>
            <p:cNvSpPr/>
            <p:nvPr/>
          </p:nvSpPr>
          <p:spPr>
            <a:xfrm>
              <a:off x="3980850" y="3646775"/>
              <a:ext cx="352125" cy="584275"/>
            </a:xfrm>
            <a:custGeom>
              <a:avLst/>
              <a:gdLst/>
              <a:ahLst/>
              <a:cxnLst/>
              <a:rect l="l" t="t" r="r" b="b"/>
              <a:pathLst>
                <a:path w="14085" h="23371" extrusionOk="0">
                  <a:moveTo>
                    <a:pt x="8874" y="1"/>
                  </a:moveTo>
                  <a:cubicBezTo>
                    <a:pt x="8616" y="259"/>
                    <a:pt x="8410" y="568"/>
                    <a:pt x="8203" y="878"/>
                  </a:cubicBezTo>
                  <a:cubicBezTo>
                    <a:pt x="7739" y="1548"/>
                    <a:pt x="7120" y="2477"/>
                    <a:pt x="6398" y="3560"/>
                  </a:cubicBezTo>
                  <a:lnTo>
                    <a:pt x="259" y="12743"/>
                  </a:lnTo>
                  <a:lnTo>
                    <a:pt x="1" y="13156"/>
                  </a:lnTo>
                  <a:lnTo>
                    <a:pt x="1" y="13156"/>
                  </a:lnTo>
                  <a:lnTo>
                    <a:pt x="517" y="13053"/>
                  </a:lnTo>
                  <a:cubicBezTo>
                    <a:pt x="2529" y="12743"/>
                    <a:pt x="4747" y="12330"/>
                    <a:pt x="7017" y="11969"/>
                  </a:cubicBezTo>
                  <a:cubicBezTo>
                    <a:pt x="9153" y="11589"/>
                    <a:pt x="11245" y="11253"/>
                    <a:pt x="13173" y="10921"/>
                  </a:cubicBezTo>
                  <a:lnTo>
                    <a:pt x="13173" y="10921"/>
                  </a:lnTo>
                  <a:lnTo>
                    <a:pt x="7430" y="19707"/>
                  </a:lnTo>
                  <a:cubicBezTo>
                    <a:pt x="6759" y="20791"/>
                    <a:pt x="6191" y="21719"/>
                    <a:pt x="5727" y="22390"/>
                  </a:cubicBezTo>
                  <a:cubicBezTo>
                    <a:pt x="5521" y="22699"/>
                    <a:pt x="5366" y="23009"/>
                    <a:pt x="5160" y="23370"/>
                  </a:cubicBezTo>
                  <a:cubicBezTo>
                    <a:pt x="5418" y="23061"/>
                    <a:pt x="5676" y="22803"/>
                    <a:pt x="5882" y="22442"/>
                  </a:cubicBezTo>
                  <a:lnTo>
                    <a:pt x="7687" y="19862"/>
                  </a:lnTo>
                  <a:cubicBezTo>
                    <a:pt x="9235" y="17541"/>
                    <a:pt x="11350" y="14394"/>
                    <a:pt x="13775" y="10731"/>
                  </a:cubicBezTo>
                  <a:lnTo>
                    <a:pt x="14084" y="10318"/>
                  </a:lnTo>
                  <a:lnTo>
                    <a:pt x="13568" y="10422"/>
                  </a:lnTo>
                  <a:lnTo>
                    <a:pt x="6965" y="11505"/>
                  </a:lnTo>
                  <a:cubicBezTo>
                    <a:pt x="4816" y="11887"/>
                    <a:pt x="2799" y="12225"/>
                    <a:pt x="874" y="12559"/>
                  </a:cubicBezTo>
                  <a:lnTo>
                    <a:pt x="874" y="12559"/>
                  </a:lnTo>
                  <a:cubicBezTo>
                    <a:pt x="3189" y="9011"/>
                    <a:pt x="5161" y="5953"/>
                    <a:pt x="6604" y="3664"/>
                  </a:cubicBezTo>
                  <a:lnTo>
                    <a:pt x="8307" y="981"/>
                  </a:lnTo>
                  <a:cubicBezTo>
                    <a:pt x="8513" y="671"/>
                    <a:pt x="8719" y="310"/>
                    <a:pt x="887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6"/>
            <p:cNvSpPr/>
            <p:nvPr/>
          </p:nvSpPr>
          <p:spPr>
            <a:xfrm>
              <a:off x="1307325" y="3310175"/>
              <a:ext cx="352100" cy="585550"/>
            </a:xfrm>
            <a:custGeom>
              <a:avLst/>
              <a:gdLst/>
              <a:ahLst/>
              <a:cxnLst/>
              <a:rect l="l" t="t" r="r" b="b"/>
              <a:pathLst>
                <a:path w="14084" h="23422" extrusionOk="0">
                  <a:moveTo>
                    <a:pt x="8873" y="0"/>
                  </a:moveTo>
                  <a:cubicBezTo>
                    <a:pt x="8615" y="310"/>
                    <a:pt x="8409" y="619"/>
                    <a:pt x="8203" y="929"/>
                  </a:cubicBezTo>
                  <a:lnTo>
                    <a:pt x="6397" y="3560"/>
                  </a:lnTo>
                  <a:cubicBezTo>
                    <a:pt x="4850" y="5881"/>
                    <a:pt x="2734" y="9080"/>
                    <a:pt x="310" y="12794"/>
                  </a:cubicBezTo>
                  <a:lnTo>
                    <a:pt x="0" y="13155"/>
                  </a:lnTo>
                  <a:lnTo>
                    <a:pt x="516" y="13104"/>
                  </a:lnTo>
                  <a:lnTo>
                    <a:pt x="7016" y="11969"/>
                  </a:lnTo>
                  <a:lnTo>
                    <a:pt x="13212" y="10912"/>
                  </a:lnTo>
                  <a:lnTo>
                    <a:pt x="13212" y="10912"/>
                  </a:lnTo>
                  <a:lnTo>
                    <a:pt x="7481" y="19707"/>
                  </a:lnTo>
                  <a:cubicBezTo>
                    <a:pt x="6758" y="20842"/>
                    <a:pt x="6191" y="21719"/>
                    <a:pt x="5778" y="22389"/>
                  </a:cubicBezTo>
                  <a:cubicBezTo>
                    <a:pt x="5520" y="22699"/>
                    <a:pt x="5365" y="23060"/>
                    <a:pt x="5159" y="23421"/>
                  </a:cubicBezTo>
                  <a:cubicBezTo>
                    <a:pt x="5417" y="23112"/>
                    <a:pt x="5675" y="22802"/>
                    <a:pt x="5881" y="22493"/>
                  </a:cubicBezTo>
                  <a:cubicBezTo>
                    <a:pt x="6346" y="21822"/>
                    <a:pt x="6913" y="20945"/>
                    <a:pt x="7687" y="19862"/>
                  </a:cubicBezTo>
                  <a:cubicBezTo>
                    <a:pt x="9235" y="17592"/>
                    <a:pt x="11350" y="14393"/>
                    <a:pt x="13774" y="10782"/>
                  </a:cubicBezTo>
                  <a:lnTo>
                    <a:pt x="14084" y="10370"/>
                  </a:lnTo>
                  <a:lnTo>
                    <a:pt x="13568" y="10421"/>
                  </a:lnTo>
                  <a:lnTo>
                    <a:pt x="6965" y="11556"/>
                  </a:lnTo>
                  <a:lnTo>
                    <a:pt x="873" y="12611"/>
                  </a:lnTo>
                  <a:lnTo>
                    <a:pt x="873" y="12611"/>
                  </a:lnTo>
                  <a:cubicBezTo>
                    <a:pt x="3188" y="9063"/>
                    <a:pt x="5160" y="6004"/>
                    <a:pt x="6604" y="3715"/>
                  </a:cubicBezTo>
                  <a:cubicBezTo>
                    <a:pt x="7326" y="2580"/>
                    <a:pt x="7893" y="1703"/>
                    <a:pt x="8306" y="1032"/>
                  </a:cubicBezTo>
                  <a:cubicBezTo>
                    <a:pt x="8512" y="671"/>
                    <a:pt x="8719" y="361"/>
                    <a:pt x="887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6"/>
            <p:cNvSpPr/>
            <p:nvPr/>
          </p:nvSpPr>
          <p:spPr>
            <a:xfrm>
              <a:off x="699875" y="4835875"/>
              <a:ext cx="527500" cy="356000"/>
            </a:xfrm>
            <a:custGeom>
              <a:avLst/>
              <a:gdLst/>
              <a:ahLst/>
              <a:cxnLst/>
              <a:rect l="l" t="t" r="r" b="b"/>
              <a:pathLst>
                <a:path w="21100" h="14240" extrusionOk="0">
                  <a:moveTo>
                    <a:pt x="11453" y="1"/>
                  </a:moveTo>
                  <a:lnTo>
                    <a:pt x="11401" y="465"/>
                  </a:lnTo>
                  <a:cubicBezTo>
                    <a:pt x="11092" y="2580"/>
                    <a:pt x="10731" y="4799"/>
                    <a:pt x="10421" y="7120"/>
                  </a:cubicBezTo>
                  <a:cubicBezTo>
                    <a:pt x="10087" y="9268"/>
                    <a:pt x="9797" y="11328"/>
                    <a:pt x="9510" y="13258"/>
                  </a:cubicBezTo>
                  <a:lnTo>
                    <a:pt x="9510" y="13258"/>
                  </a:lnTo>
                  <a:cubicBezTo>
                    <a:pt x="6847" y="9955"/>
                    <a:pt x="4530" y="7096"/>
                    <a:pt x="2838" y="5005"/>
                  </a:cubicBezTo>
                  <a:cubicBezTo>
                    <a:pt x="2012" y="4025"/>
                    <a:pt x="1290" y="3199"/>
                    <a:pt x="774" y="2580"/>
                  </a:cubicBezTo>
                  <a:cubicBezTo>
                    <a:pt x="568" y="2271"/>
                    <a:pt x="310" y="1961"/>
                    <a:pt x="0" y="1703"/>
                  </a:cubicBezTo>
                  <a:lnTo>
                    <a:pt x="0" y="1703"/>
                  </a:lnTo>
                  <a:cubicBezTo>
                    <a:pt x="207" y="2064"/>
                    <a:pt x="413" y="2374"/>
                    <a:pt x="671" y="2683"/>
                  </a:cubicBezTo>
                  <a:lnTo>
                    <a:pt x="2631" y="5211"/>
                  </a:lnTo>
                  <a:cubicBezTo>
                    <a:pt x="4385" y="7378"/>
                    <a:pt x="6758" y="10370"/>
                    <a:pt x="9493" y="13878"/>
                  </a:cubicBezTo>
                  <a:lnTo>
                    <a:pt x="9802" y="14239"/>
                  </a:lnTo>
                  <a:lnTo>
                    <a:pt x="9854" y="13775"/>
                  </a:lnTo>
                  <a:lnTo>
                    <a:pt x="10834" y="7223"/>
                  </a:lnTo>
                  <a:lnTo>
                    <a:pt x="11745" y="1036"/>
                  </a:lnTo>
                  <a:lnTo>
                    <a:pt x="18314" y="9235"/>
                  </a:lnTo>
                  <a:cubicBezTo>
                    <a:pt x="19140" y="10215"/>
                    <a:pt x="19810" y="11041"/>
                    <a:pt x="20326" y="11660"/>
                  </a:cubicBezTo>
                  <a:cubicBezTo>
                    <a:pt x="20584" y="11969"/>
                    <a:pt x="20842" y="12227"/>
                    <a:pt x="21100" y="12537"/>
                  </a:cubicBezTo>
                  <a:cubicBezTo>
                    <a:pt x="20894" y="12176"/>
                    <a:pt x="20687" y="11866"/>
                    <a:pt x="20429" y="11557"/>
                  </a:cubicBezTo>
                  <a:lnTo>
                    <a:pt x="18520" y="9029"/>
                  </a:lnTo>
                  <a:lnTo>
                    <a:pt x="11762" y="414"/>
                  </a:lnTo>
                  <a:lnTo>
                    <a:pt x="1145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6"/>
            <p:cNvSpPr/>
            <p:nvPr/>
          </p:nvSpPr>
          <p:spPr>
            <a:xfrm>
              <a:off x="2072100" y="3862475"/>
              <a:ext cx="522350" cy="279575"/>
            </a:xfrm>
            <a:custGeom>
              <a:avLst/>
              <a:gdLst/>
              <a:ahLst/>
              <a:cxnLst/>
              <a:rect l="l" t="t" r="r" b="b"/>
              <a:pathLst>
                <a:path w="20894" h="11183" extrusionOk="0">
                  <a:moveTo>
                    <a:pt x="20327" y="1"/>
                  </a:moveTo>
                  <a:cubicBezTo>
                    <a:pt x="20133" y="1"/>
                    <a:pt x="19940" y="14"/>
                    <a:pt x="19759" y="40"/>
                  </a:cubicBezTo>
                  <a:lnTo>
                    <a:pt x="16561" y="194"/>
                  </a:lnTo>
                  <a:cubicBezTo>
                    <a:pt x="13775" y="349"/>
                    <a:pt x="9957" y="607"/>
                    <a:pt x="5521" y="865"/>
                  </a:cubicBezTo>
                  <a:lnTo>
                    <a:pt x="5057" y="865"/>
                  </a:lnTo>
                  <a:lnTo>
                    <a:pt x="5366" y="1226"/>
                  </a:lnTo>
                  <a:lnTo>
                    <a:pt x="10215" y="5766"/>
                  </a:lnTo>
                  <a:lnTo>
                    <a:pt x="14765" y="10028"/>
                  </a:lnTo>
                  <a:lnTo>
                    <a:pt x="14765" y="10028"/>
                  </a:lnTo>
                  <a:cubicBezTo>
                    <a:pt x="10574" y="10323"/>
                    <a:pt x="6972" y="10571"/>
                    <a:pt x="4283" y="10770"/>
                  </a:cubicBezTo>
                  <a:cubicBezTo>
                    <a:pt x="2993" y="10873"/>
                    <a:pt x="1910" y="10976"/>
                    <a:pt x="1136" y="11028"/>
                  </a:cubicBezTo>
                  <a:cubicBezTo>
                    <a:pt x="723" y="11028"/>
                    <a:pt x="362" y="11079"/>
                    <a:pt x="1" y="11183"/>
                  </a:cubicBezTo>
                  <a:lnTo>
                    <a:pt x="1136" y="11183"/>
                  </a:lnTo>
                  <a:cubicBezTo>
                    <a:pt x="1910" y="11131"/>
                    <a:pt x="2993" y="11079"/>
                    <a:pt x="4283" y="11028"/>
                  </a:cubicBezTo>
                  <a:cubicBezTo>
                    <a:pt x="7068" y="10873"/>
                    <a:pt x="10886" y="10667"/>
                    <a:pt x="15271" y="10409"/>
                  </a:cubicBezTo>
                  <a:lnTo>
                    <a:pt x="15735" y="10409"/>
                  </a:lnTo>
                  <a:lnTo>
                    <a:pt x="15374" y="10048"/>
                  </a:lnTo>
                  <a:cubicBezTo>
                    <a:pt x="13878" y="8655"/>
                    <a:pt x="12227" y="7056"/>
                    <a:pt x="10525" y="5456"/>
                  </a:cubicBezTo>
                  <a:lnTo>
                    <a:pt x="6021" y="1240"/>
                  </a:lnTo>
                  <a:lnTo>
                    <a:pt x="6021" y="1240"/>
                  </a:lnTo>
                  <a:lnTo>
                    <a:pt x="16561" y="452"/>
                  </a:lnTo>
                  <a:lnTo>
                    <a:pt x="19759" y="194"/>
                  </a:lnTo>
                  <a:cubicBezTo>
                    <a:pt x="20120" y="143"/>
                    <a:pt x="20533" y="91"/>
                    <a:pt x="20894" y="40"/>
                  </a:cubicBezTo>
                  <a:cubicBezTo>
                    <a:pt x="20713" y="14"/>
                    <a:pt x="20520" y="1"/>
                    <a:pt x="2032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6"/>
            <p:cNvSpPr/>
            <p:nvPr/>
          </p:nvSpPr>
          <p:spPr>
            <a:xfrm>
              <a:off x="2128850" y="4872000"/>
              <a:ext cx="532675" cy="357275"/>
            </a:xfrm>
            <a:custGeom>
              <a:avLst/>
              <a:gdLst/>
              <a:ahLst/>
              <a:cxnLst/>
              <a:rect l="l" t="t" r="r" b="b"/>
              <a:pathLst>
                <a:path w="21307" h="14291" extrusionOk="0">
                  <a:moveTo>
                    <a:pt x="1" y="1961"/>
                  </a:moveTo>
                  <a:cubicBezTo>
                    <a:pt x="32" y="1987"/>
                    <a:pt x="63" y="2013"/>
                    <a:pt x="94" y="2040"/>
                  </a:cubicBezTo>
                  <a:lnTo>
                    <a:pt x="94" y="2040"/>
                  </a:lnTo>
                  <a:cubicBezTo>
                    <a:pt x="79" y="2013"/>
                    <a:pt x="66" y="1987"/>
                    <a:pt x="52" y="1961"/>
                  </a:cubicBezTo>
                  <a:close/>
                  <a:moveTo>
                    <a:pt x="11453" y="0"/>
                  </a:moveTo>
                  <a:lnTo>
                    <a:pt x="11350" y="516"/>
                  </a:lnTo>
                  <a:cubicBezTo>
                    <a:pt x="11092" y="2580"/>
                    <a:pt x="10834" y="4798"/>
                    <a:pt x="10525" y="7171"/>
                  </a:cubicBezTo>
                  <a:cubicBezTo>
                    <a:pt x="10238" y="9318"/>
                    <a:pt x="9996" y="11376"/>
                    <a:pt x="9758" y="13264"/>
                  </a:cubicBezTo>
                  <a:lnTo>
                    <a:pt x="9758" y="13264"/>
                  </a:lnTo>
                  <a:lnTo>
                    <a:pt x="2890" y="5211"/>
                  </a:lnTo>
                  <a:cubicBezTo>
                    <a:pt x="2064" y="4179"/>
                    <a:pt x="1342" y="3405"/>
                    <a:pt x="826" y="2786"/>
                  </a:cubicBezTo>
                  <a:cubicBezTo>
                    <a:pt x="595" y="2508"/>
                    <a:pt x="363" y="2272"/>
                    <a:pt x="94" y="2040"/>
                  </a:cubicBezTo>
                  <a:lnTo>
                    <a:pt x="94" y="2040"/>
                  </a:lnTo>
                  <a:cubicBezTo>
                    <a:pt x="251" y="2323"/>
                    <a:pt x="487" y="2606"/>
                    <a:pt x="723" y="2889"/>
                  </a:cubicBezTo>
                  <a:cubicBezTo>
                    <a:pt x="1239" y="3508"/>
                    <a:pt x="1910" y="4334"/>
                    <a:pt x="2735" y="5365"/>
                  </a:cubicBezTo>
                  <a:cubicBezTo>
                    <a:pt x="4489" y="7532"/>
                    <a:pt x="6914" y="10473"/>
                    <a:pt x="9751" y="13877"/>
                  </a:cubicBezTo>
                  <a:lnTo>
                    <a:pt x="10009" y="14290"/>
                  </a:lnTo>
                  <a:lnTo>
                    <a:pt x="10112" y="13774"/>
                  </a:lnTo>
                  <a:cubicBezTo>
                    <a:pt x="10370" y="11762"/>
                    <a:pt x="10628" y="9544"/>
                    <a:pt x="10937" y="7223"/>
                  </a:cubicBezTo>
                  <a:cubicBezTo>
                    <a:pt x="11222" y="5041"/>
                    <a:pt x="11463" y="2991"/>
                    <a:pt x="11740" y="1071"/>
                  </a:cubicBezTo>
                  <a:lnTo>
                    <a:pt x="11740" y="1071"/>
                  </a:lnTo>
                  <a:cubicBezTo>
                    <a:pt x="14436" y="4258"/>
                    <a:pt x="16785" y="7049"/>
                    <a:pt x="18469" y="9080"/>
                  </a:cubicBezTo>
                  <a:lnTo>
                    <a:pt x="20533" y="11504"/>
                  </a:lnTo>
                  <a:cubicBezTo>
                    <a:pt x="20791" y="11762"/>
                    <a:pt x="21049" y="12072"/>
                    <a:pt x="21307" y="12330"/>
                  </a:cubicBezTo>
                  <a:cubicBezTo>
                    <a:pt x="21100" y="11969"/>
                    <a:pt x="20894" y="11711"/>
                    <a:pt x="20636" y="11401"/>
                  </a:cubicBezTo>
                  <a:lnTo>
                    <a:pt x="18676" y="8925"/>
                  </a:lnTo>
                  <a:cubicBezTo>
                    <a:pt x="16922" y="6758"/>
                    <a:pt x="14497" y="3818"/>
                    <a:pt x="11763" y="361"/>
                  </a:cubicBezTo>
                  <a:lnTo>
                    <a:pt x="1145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6"/>
            <p:cNvSpPr/>
            <p:nvPr/>
          </p:nvSpPr>
          <p:spPr>
            <a:xfrm>
              <a:off x="775975" y="4144600"/>
              <a:ext cx="522350" cy="279575"/>
            </a:xfrm>
            <a:custGeom>
              <a:avLst/>
              <a:gdLst/>
              <a:ahLst/>
              <a:cxnLst/>
              <a:rect l="l" t="t" r="r" b="b"/>
              <a:pathLst>
                <a:path w="20894" h="11183" extrusionOk="0">
                  <a:moveTo>
                    <a:pt x="20893" y="1"/>
                  </a:moveTo>
                  <a:cubicBezTo>
                    <a:pt x="20532" y="1"/>
                    <a:pt x="20171" y="1"/>
                    <a:pt x="19758" y="52"/>
                  </a:cubicBezTo>
                  <a:lnTo>
                    <a:pt x="16560" y="207"/>
                  </a:lnTo>
                  <a:lnTo>
                    <a:pt x="5520" y="826"/>
                  </a:lnTo>
                  <a:lnTo>
                    <a:pt x="5056" y="878"/>
                  </a:lnTo>
                  <a:lnTo>
                    <a:pt x="5417" y="1187"/>
                  </a:lnTo>
                  <a:cubicBezTo>
                    <a:pt x="6913" y="2632"/>
                    <a:pt x="8564" y="4179"/>
                    <a:pt x="10215" y="5779"/>
                  </a:cubicBezTo>
                  <a:lnTo>
                    <a:pt x="14768" y="10044"/>
                  </a:lnTo>
                  <a:lnTo>
                    <a:pt x="14768" y="10044"/>
                  </a:lnTo>
                  <a:lnTo>
                    <a:pt x="4282" y="10783"/>
                  </a:lnTo>
                  <a:cubicBezTo>
                    <a:pt x="2992" y="10886"/>
                    <a:pt x="1960" y="10937"/>
                    <a:pt x="1135" y="11041"/>
                  </a:cubicBezTo>
                  <a:cubicBezTo>
                    <a:pt x="774" y="11041"/>
                    <a:pt x="361" y="11092"/>
                    <a:pt x="0" y="11144"/>
                  </a:cubicBezTo>
                  <a:cubicBezTo>
                    <a:pt x="206" y="11169"/>
                    <a:pt x="400" y="11182"/>
                    <a:pt x="587" y="11182"/>
                  </a:cubicBezTo>
                  <a:cubicBezTo>
                    <a:pt x="774" y="11182"/>
                    <a:pt x="955" y="11169"/>
                    <a:pt x="1135" y="11144"/>
                  </a:cubicBezTo>
                  <a:lnTo>
                    <a:pt x="4334" y="11041"/>
                  </a:lnTo>
                  <a:lnTo>
                    <a:pt x="15270" y="10421"/>
                  </a:lnTo>
                  <a:lnTo>
                    <a:pt x="15786" y="10370"/>
                  </a:lnTo>
                  <a:lnTo>
                    <a:pt x="15425" y="10060"/>
                  </a:lnTo>
                  <a:cubicBezTo>
                    <a:pt x="13877" y="8616"/>
                    <a:pt x="12226" y="7068"/>
                    <a:pt x="10524" y="5417"/>
                  </a:cubicBezTo>
                  <a:lnTo>
                    <a:pt x="6028" y="1256"/>
                  </a:lnTo>
                  <a:lnTo>
                    <a:pt x="6028" y="1256"/>
                  </a:lnTo>
                  <a:lnTo>
                    <a:pt x="16611" y="465"/>
                  </a:lnTo>
                  <a:lnTo>
                    <a:pt x="19758" y="155"/>
                  </a:lnTo>
                  <a:cubicBezTo>
                    <a:pt x="20171" y="155"/>
                    <a:pt x="20532" y="104"/>
                    <a:pt x="208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6"/>
            <p:cNvSpPr/>
            <p:nvPr/>
          </p:nvSpPr>
          <p:spPr>
            <a:xfrm>
              <a:off x="1490450" y="4896500"/>
              <a:ext cx="522350" cy="279575"/>
            </a:xfrm>
            <a:custGeom>
              <a:avLst/>
              <a:gdLst/>
              <a:ahLst/>
              <a:cxnLst/>
              <a:rect l="l" t="t" r="r" b="b"/>
              <a:pathLst>
                <a:path w="20894" h="11183" extrusionOk="0">
                  <a:moveTo>
                    <a:pt x="19759" y="0"/>
                  </a:moveTo>
                  <a:lnTo>
                    <a:pt x="16560" y="155"/>
                  </a:lnTo>
                  <a:cubicBezTo>
                    <a:pt x="13775" y="362"/>
                    <a:pt x="9957" y="568"/>
                    <a:pt x="5521" y="826"/>
                  </a:cubicBezTo>
                  <a:lnTo>
                    <a:pt x="5056" y="877"/>
                  </a:lnTo>
                  <a:lnTo>
                    <a:pt x="5366" y="1187"/>
                  </a:lnTo>
                  <a:lnTo>
                    <a:pt x="10215" y="5727"/>
                  </a:lnTo>
                  <a:lnTo>
                    <a:pt x="14763" y="10035"/>
                  </a:lnTo>
                  <a:lnTo>
                    <a:pt x="14763" y="10035"/>
                  </a:lnTo>
                  <a:cubicBezTo>
                    <a:pt x="10573" y="10284"/>
                    <a:pt x="6971" y="10532"/>
                    <a:pt x="4283" y="10731"/>
                  </a:cubicBezTo>
                  <a:cubicBezTo>
                    <a:pt x="2993" y="10834"/>
                    <a:pt x="1910" y="10937"/>
                    <a:pt x="1136" y="10989"/>
                  </a:cubicBezTo>
                  <a:cubicBezTo>
                    <a:pt x="723" y="11040"/>
                    <a:pt x="362" y="11040"/>
                    <a:pt x="1" y="11143"/>
                  </a:cubicBezTo>
                  <a:cubicBezTo>
                    <a:pt x="181" y="11169"/>
                    <a:pt x="362" y="11182"/>
                    <a:pt x="549" y="11182"/>
                  </a:cubicBezTo>
                  <a:cubicBezTo>
                    <a:pt x="736" y="11182"/>
                    <a:pt x="929" y="11169"/>
                    <a:pt x="1136" y="11143"/>
                  </a:cubicBezTo>
                  <a:cubicBezTo>
                    <a:pt x="1910" y="11092"/>
                    <a:pt x="2993" y="11040"/>
                    <a:pt x="4283" y="10989"/>
                  </a:cubicBezTo>
                  <a:cubicBezTo>
                    <a:pt x="7068" y="10834"/>
                    <a:pt x="10834" y="10628"/>
                    <a:pt x="15271" y="10421"/>
                  </a:cubicBezTo>
                  <a:lnTo>
                    <a:pt x="15735" y="10370"/>
                  </a:lnTo>
                  <a:lnTo>
                    <a:pt x="15374" y="10060"/>
                  </a:lnTo>
                  <a:cubicBezTo>
                    <a:pt x="13878" y="8616"/>
                    <a:pt x="12227" y="7068"/>
                    <a:pt x="10473" y="5417"/>
                  </a:cubicBezTo>
                  <a:cubicBezTo>
                    <a:pt x="8946" y="3937"/>
                    <a:pt x="7418" y="2546"/>
                    <a:pt x="6013" y="1202"/>
                  </a:cubicBezTo>
                  <a:lnTo>
                    <a:pt x="6013" y="1202"/>
                  </a:lnTo>
                  <a:lnTo>
                    <a:pt x="16560" y="413"/>
                  </a:lnTo>
                  <a:lnTo>
                    <a:pt x="19759" y="155"/>
                  </a:lnTo>
                  <a:cubicBezTo>
                    <a:pt x="20120" y="155"/>
                    <a:pt x="20481" y="104"/>
                    <a:pt x="208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6"/>
            <p:cNvSpPr/>
            <p:nvPr/>
          </p:nvSpPr>
          <p:spPr>
            <a:xfrm>
              <a:off x="3101275" y="2983875"/>
              <a:ext cx="522375" cy="279575"/>
            </a:xfrm>
            <a:custGeom>
              <a:avLst/>
              <a:gdLst/>
              <a:ahLst/>
              <a:cxnLst/>
              <a:rect l="l" t="t" r="r" b="b"/>
              <a:pathLst>
                <a:path w="20895" h="11183" extrusionOk="0">
                  <a:moveTo>
                    <a:pt x="20894" y="1"/>
                  </a:moveTo>
                  <a:cubicBezTo>
                    <a:pt x="20533" y="1"/>
                    <a:pt x="20120" y="1"/>
                    <a:pt x="19759" y="52"/>
                  </a:cubicBezTo>
                  <a:lnTo>
                    <a:pt x="16561" y="207"/>
                  </a:lnTo>
                  <a:cubicBezTo>
                    <a:pt x="13775" y="362"/>
                    <a:pt x="9957" y="568"/>
                    <a:pt x="5521" y="878"/>
                  </a:cubicBezTo>
                  <a:lnTo>
                    <a:pt x="5057" y="878"/>
                  </a:lnTo>
                  <a:lnTo>
                    <a:pt x="5418" y="1187"/>
                  </a:lnTo>
                  <a:lnTo>
                    <a:pt x="10215" y="5778"/>
                  </a:lnTo>
                  <a:lnTo>
                    <a:pt x="14768" y="10044"/>
                  </a:lnTo>
                  <a:lnTo>
                    <a:pt x="14768" y="10044"/>
                  </a:lnTo>
                  <a:cubicBezTo>
                    <a:pt x="10550" y="10338"/>
                    <a:pt x="6963" y="10584"/>
                    <a:pt x="4283" y="10782"/>
                  </a:cubicBezTo>
                  <a:cubicBezTo>
                    <a:pt x="2993" y="10886"/>
                    <a:pt x="1910" y="10937"/>
                    <a:pt x="1136" y="11040"/>
                  </a:cubicBezTo>
                  <a:cubicBezTo>
                    <a:pt x="723" y="11040"/>
                    <a:pt x="362" y="11092"/>
                    <a:pt x="1" y="11144"/>
                  </a:cubicBezTo>
                  <a:cubicBezTo>
                    <a:pt x="182" y="11169"/>
                    <a:pt x="375" y="11182"/>
                    <a:pt x="568" y="11182"/>
                  </a:cubicBezTo>
                  <a:cubicBezTo>
                    <a:pt x="762" y="11182"/>
                    <a:pt x="955" y="11169"/>
                    <a:pt x="1136" y="11144"/>
                  </a:cubicBezTo>
                  <a:cubicBezTo>
                    <a:pt x="1910" y="11144"/>
                    <a:pt x="2993" y="11092"/>
                    <a:pt x="4283" y="11040"/>
                  </a:cubicBezTo>
                  <a:cubicBezTo>
                    <a:pt x="7069" y="10886"/>
                    <a:pt x="10886" y="10679"/>
                    <a:pt x="15271" y="10421"/>
                  </a:cubicBezTo>
                  <a:lnTo>
                    <a:pt x="15735" y="10370"/>
                  </a:lnTo>
                  <a:lnTo>
                    <a:pt x="15426" y="10060"/>
                  </a:lnTo>
                  <a:cubicBezTo>
                    <a:pt x="13878" y="8616"/>
                    <a:pt x="12227" y="7068"/>
                    <a:pt x="10525" y="5469"/>
                  </a:cubicBezTo>
                  <a:lnTo>
                    <a:pt x="6025" y="1256"/>
                  </a:lnTo>
                  <a:lnTo>
                    <a:pt x="6025" y="1256"/>
                  </a:lnTo>
                  <a:lnTo>
                    <a:pt x="16561" y="465"/>
                  </a:lnTo>
                  <a:lnTo>
                    <a:pt x="19759" y="155"/>
                  </a:lnTo>
                  <a:cubicBezTo>
                    <a:pt x="20120" y="155"/>
                    <a:pt x="20533" y="104"/>
                    <a:pt x="20894" y="52"/>
                  </a:cubicBezTo>
                  <a:lnTo>
                    <a:pt x="2089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6"/>
            <p:cNvSpPr/>
            <p:nvPr/>
          </p:nvSpPr>
          <p:spPr>
            <a:xfrm>
              <a:off x="2791750" y="4764050"/>
              <a:ext cx="1078225" cy="567300"/>
            </a:xfrm>
            <a:custGeom>
              <a:avLst/>
              <a:gdLst/>
              <a:ahLst/>
              <a:cxnLst/>
              <a:rect l="l" t="t" r="r" b="b"/>
              <a:pathLst>
                <a:path w="43129" h="22692" extrusionOk="0">
                  <a:moveTo>
                    <a:pt x="21069" y="1"/>
                  </a:moveTo>
                  <a:cubicBezTo>
                    <a:pt x="20944" y="1"/>
                    <a:pt x="20833" y="12"/>
                    <a:pt x="20739" y="36"/>
                  </a:cubicBezTo>
                  <a:cubicBezTo>
                    <a:pt x="16045" y="1223"/>
                    <a:pt x="1910" y="5298"/>
                    <a:pt x="1910" y="5298"/>
                  </a:cubicBezTo>
                  <a:lnTo>
                    <a:pt x="1" y="22168"/>
                  </a:lnTo>
                  <a:cubicBezTo>
                    <a:pt x="1" y="22168"/>
                    <a:pt x="4560" y="22691"/>
                    <a:pt x="8155" y="22691"/>
                  </a:cubicBezTo>
                  <a:cubicBezTo>
                    <a:pt x="9213" y="22691"/>
                    <a:pt x="10187" y="22646"/>
                    <a:pt x="10938" y="22529"/>
                  </a:cubicBezTo>
                  <a:cubicBezTo>
                    <a:pt x="14239" y="22065"/>
                    <a:pt x="18469" y="14997"/>
                    <a:pt x="18469" y="14997"/>
                  </a:cubicBezTo>
                  <a:cubicBezTo>
                    <a:pt x="18469" y="14997"/>
                    <a:pt x="23577" y="15358"/>
                    <a:pt x="26053" y="15668"/>
                  </a:cubicBezTo>
                  <a:cubicBezTo>
                    <a:pt x="28429" y="15965"/>
                    <a:pt x="29143" y="21631"/>
                    <a:pt x="31659" y="21631"/>
                  </a:cubicBezTo>
                  <a:cubicBezTo>
                    <a:pt x="31764" y="21631"/>
                    <a:pt x="31873" y="21621"/>
                    <a:pt x="31985" y="21600"/>
                  </a:cubicBezTo>
                  <a:cubicBezTo>
                    <a:pt x="34823" y="21084"/>
                    <a:pt x="33327" y="16338"/>
                    <a:pt x="33327" y="16338"/>
                  </a:cubicBezTo>
                  <a:lnTo>
                    <a:pt x="33327" y="16338"/>
                  </a:lnTo>
                  <a:cubicBezTo>
                    <a:pt x="33361" y="16339"/>
                    <a:pt x="33395" y="16340"/>
                    <a:pt x="33428" y="16340"/>
                  </a:cubicBezTo>
                  <a:cubicBezTo>
                    <a:pt x="36283" y="16340"/>
                    <a:pt x="34771" y="12005"/>
                    <a:pt x="34771" y="12005"/>
                  </a:cubicBezTo>
                  <a:lnTo>
                    <a:pt x="34771" y="12005"/>
                  </a:lnTo>
                  <a:cubicBezTo>
                    <a:pt x="37329" y="13208"/>
                    <a:pt x="39324" y="13815"/>
                    <a:pt x="40677" y="13815"/>
                  </a:cubicBezTo>
                  <a:cubicBezTo>
                    <a:pt x="41643" y="13815"/>
                    <a:pt x="42281" y="13505"/>
                    <a:pt x="42561" y="12882"/>
                  </a:cubicBezTo>
                  <a:cubicBezTo>
                    <a:pt x="43128" y="11489"/>
                    <a:pt x="35700" y="7104"/>
                    <a:pt x="35700" y="7104"/>
                  </a:cubicBezTo>
                  <a:cubicBezTo>
                    <a:pt x="30614" y="3877"/>
                    <a:pt x="23350" y="1"/>
                    <a:pt x="2106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6"/>
            <p:cNvSpPr/>
            <p:nvPr/>
          </p:nvSpPr>
          <p:spPr>
            <a:xfrm>
              <a:off x="3440475" y="4920825"/>
              <a:ext cx="194775" cy="121600"/>
            </a:xfrm>
            <a:custGeom>
              <a:avLst/>
              <a:gdLst/>
              <a:ahLst/>
              <a:cxnLst/>
              <a:rect l="l" t="t" r="r" b="b"/>
              <a:pathLst>
                <a:path w="7791" h="4864" extrusionOk="0">
                  <a:moveTo>
                    <a:pt x="79" y="0"/>
                  </a:moveTo>
                  <a:cubicBezTo>
                    <a:pt x="66" y="0"/>
                    <a:pt x="57" y="3"/>
                    <a:pt x="52" y="8"/>
                  </a:cubicBezTo>
                  <a:cubicBezTo>
                    <a:pt x="1" y="111"/>
                    <a:pt x="1651" y="1297"/>
                    <a:pt x="3767" y="2587"/>
                  </a:cubicBezTo>
                  <a:cubicBezTo>
                    <a:pt x="5784" y="3866"/>
                    <a:pt x="7473" y="4864"/>
                    <a:pt x="7714" y="4864"/>
                  </a:cubicBezTo>
                  <a:cubicBezTo>
                    <a:pt x="7726" y="4864"/>
                    <a:pt x="7734" y="4862"/>
                    <a:pt x="7739" y="4857"/>
                  </a:cubicBezTo>
                  <a:cubicBezTo>
                    <a:pt x="7790" y="4754"/>
                    <a:pt x="6140" y="3567"/>
                    <a:pt x="4024" y="2226"/>
                  </a:cubicBezTo>
                  <a:cubicBezTo>
                    <a:pt x="2012" y="950"/>
                    <a:pt x="326" y="0"/>
                    <a:pt x="7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6"/>
            <p:cNvSpPr/>
            <p:nvPr/>
          </p:nvSpPr>
          <p:spPr>
            <a:xfrm>
              <a:off x="3419850" y="4989150"/>
              <a:ext cx="232150" cy="106200"/>
            </a:xfrm>
            <a:custGeom>
              <a:avLst/>
              <a:gdLst/>
              <a:ahLst/>
              <a:cxnLst/>
              <a:rect l="l" t="t" r="r" b="b"/>
              <a:pathLst>
                <a:path w="9286" h="4248" extrusionOk="0">
                  <a:moveTo>
                    <a:pt x="80" y="0"/>
                  </a:moveTo>
                  <a:cubicBezTo>
                    <a:pt x="64" y="0"/>
                    <a:pt x="55" y="3"/>
                    <a:pt x="52" y="9"/>
                  </a:cubicBezTo>
                  <a:cubicBezTo>
                    <a:pt x="0" y="112"/>
                    <a:pt x="2012" y="1144"/>
                    <a:pt x="4540" y="2330"/>
                  </a:cubicBezTo>
                  <a:cubicBezTo>
                    <a:pt x="6981" y="3404"/>
                    <a:pt x="8960" y="4247"/>
                    <a:pt x="9209" y="4247"/>
                  </a:cubicBezTo>
                  <a:cubicBezTo>
                    <a:pt x="9223" y="4247"/>
                    <a:pt x="9232" y="4245"/>
                    <a:pt x="9234" y="4239"/>
                  </a:cubicBezTo>
                  <a:cubicBezTo>
                    <a:pt x="9286" y="4136"/>
                    <a:pt x="7274" y="3104"/>
                    <a:pt x="4746" y="1918"/>
                  </a:cubicBezTo>
                  <a:cubicBezTo>
                    <a:pt x="2361" y="798"/>
                    <a:pt x="344" y="0"/>
                    <a:pt x="8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6"/>
            <p:cNvSpPr/>
            <p:nvPr/>
          </p:nvSpPr>
          <p:spPr>
            <a:xfrm>
              <a:off x="3458525" y="5152125"/>
              <a:ext cx="158675" cy="23975"/>
            </a:xfrm>
            <a:custGeom>
              <a:avLst/>
              <a:gdLst/>
              <a:ahLst/>
              <a:cxnLst/>
              <a:rect l="l" t="t" r="r" b="b"/>
              <a:pathLst>
                <a:path w="6347" h="959" extrusionOk="0">
                  <a:moveTo>
                    <a:pt x="333" y="1"/>
                  </a:moveTo>
                  <a:cubicBezTo>
                    <a:pt x="152" y="1"/>
                    <a:pt x="52" y="14"/>
                    <a:pt x="52" y="41"/>
                  </a:cubicBezTo>
                  <a:cubicBezTo>
                    <a:pt x="1" y="196"/>
                    <a:pt x="1394" y="454"/>
                    <a:pt x="3148" y="712"/>
                  </a:cubicBezTo>
                  <a:cubicBezTo>
                    <a:pt x="4432" y="863"/>
                    <a:pt x="5550" y="959"/>
                    <a:pt x="6057" y="959"/>
                  </a:cubicBezTo>
                  <a:cubicBezTo>
                    <a:pt x="6242" y="959"/>
                    <a:pt x="6346" y="946"/>
                    <a:pt x="6346" y="918"/>
                  </a:cubicBezTo>
                  <a:cubicBezTo>
                    <a:pt x="6346" y="815"/>
                    <a:pt x="4953" y="506"/>
                    <a:pt x="3199" y="248"/>
                  </a:cubicBezTo>
                  <a:cubicBezTo>
                    <a:pt x="1915" y="97"/>
                    <a:pt x="825" y="1"/>
                    <a:pt x="333"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6"/>
            <p:cNvSpPr/>
            <p:nvPr/>
          </p:nvSpPr>
          <p:spPr>
            <a:xfrm>
              <a:off x="2082425" y="238475"/>
              <a:ext cx="1609575" cy="1111500"/>
            </a:xfrm>
            <a:custGeom>
              <a:avLst/>
              <a:gdLst/>
              <a:ahLst/>
              <a:cxnLst/>
              <a:rect l="l" t="t" r="r" b="b"/>
              <a:pathLst>
                <a:path w="64383" h="44460" extrusionOk="0">
                  <a:moveTo>
                    <a:pt x="48824" y="1"/>
                  </a:moveTo>
                  <a:cubicBezTo>
                    <a:pt x="46836" y="1"/>
                    <a:pt x="44828" y="402"/>
                    <a:pt x="42922" y="1224"/>
                  </a:cubicBezTo>
                  <a:cubicBezTo>
                    <a:pt x="40445" y="2359"/>
                    <a:pt x="38279" y="4216"/>
                    <a:pt x="35596" y="4887"/>
                  </a:cubicBezTo>
                  <a:cubicBezTo>
                    <a:pt x="34771" y="5087"/>
                    <a:pt x="33939" y="5166"/>
                    <a:pt x="33102" y="5166"/>
                  </a:cubicBezTo>
                  <a:cubicBezTo>
                    <a:pt x="30697" y="5166"/>
                    <a:pt x="28257" y="4509"/>
                    <a:pt x="25846" y="4165"/>
                  </a:cubicBezTo>
                  <a:cubicBezTo>
                    <a:pt x="25164" y="4078"/>
                    <a:pt x="24454" y="4028"/>
                    <a:pt x="23741" y="4028"/>
                  </a:cubicBezTo>
                  <a:cubicBezTo>
                    <a:pt x="21062" y="4028"/>
                    <a:pt x="18348" y="4739"/>
                    <a:pt x="16921" y="6899"/>
                  </a:cubicBezTo>
                  <a:cubicBezTo>
                    <a:pt x="15735" y="8653"/>
                    <a:pt x="15632" y="11077"/>
                    <a:pt x="14136" y="12573"/>
                  </a:cubicBezTo>
                  <a:cubicBezTo>
                    <a:pt x="12021" y="14585"/>
                    <a:pt x="8564" y="13708"/>
                    <a:pt x="5778" y="14534"/>
                  </a:cubicBezTo>
                  <a:cubicBezTo>
                    <a:pt x="2993" y="15359"/>
                    <a:pt x="929" y="17732"/>
                    <a:pt x="413" y="20621"/>
                  </a:cubicBezTo>
                  <a:cubicBezTo>
                    <a:pt x="1" y="23510"/>
                    <a:pt x="929" y="26399"/>
                    <a:pt x="2993" y="28463"/>
                  </a:cubicBezTo>
                  <a:cubicBezTo>
                    <a:pt x="4128" y="29649"/>
                    <a:pt x="5624" y="30629"/>
                    <a:pt x="6294" y="32125"/>
                  </a:cubicBezTo>
                  <a:cubicBezTo>
                    <a:pt x="7171" y="34034"/>
                    <a:pt x="6449" y="36304"/>
                    <a:pt x="6088" y="38419"/>
                  </a:cubicBezTo>
                  <a:cubicBezTo>
                    <a:pt x="5675" y="40534"/>
                    <a:pt x="5933" y="43165"/>
                    <a:pt x="7842" y="44145"/>
                  </a:cubicBezTo>
                  <a:cubicBezTo>
                    <a:pt x="8275" y="44362"/>
                    <a:pt x="8719" y="44460"/>
                    <a:pt x="9149" y="44460"/>
                  </a:cubicBezTo>
                  <a:cubicBezTo>
                    <a:pt x="10974" y="44460"/>
                    <a:pt x="12544" y="42693"/>
                    <a:pt x="11917" y="40689"/>
                  </a:cubicBezTo>
                  <a:lnTo>
                    <a:pt x="57212" y="25367"/>
                  </a:lnTo>
                  <a:cubicBezTo>
                    <a:pt x="59172" y="24439"/>
                    <a:pt x="60719" y="22891"/>
                    <a:pt x="61648" y="20931"/>
                  </a:cubicBezTo>
                  <a:cubicBezTo>
                    <a:pt x="64382" y="15462"/>
                    <a:pt x="63454" y="8911"/>
                    <a:pt x="59327" y="4423"/>
                  </a:cubicBezTo>
                  <a:cubicBezTo>
                    <a:pt x="56497" y="1524"/>
                    <a:pt x="52698" y="1"/>
                    <a:pt x="48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6"/>
            <p:cNvSpPr/>
            <p:nvPr/>
          </p:nvSpPr>
          <p:spPr>
            <a:xfrm>
              <a:off x="2357125" y="661875"/>
              <a:ext cx="1194300" cy="2327175"/>
            </a:xfrm>
            <a:custGeom>
              <a:avLst/>
              <a:gdLst/>
              <a:ahLst/>
              <a:cxnLst/>
              <a:rect l="l" t="t" r="r" b="b"/>
              <a:pathLst>
                <a:path w="47772" h="93087" extrusionOk="0">
                  <a:moveTo>
                    <a:pt x="27279" y="0"/>
                  </a:moveTo>
                  <a:cubicBezTo>
                    <a:pt x="18388" y="0"/>
                    <a:pt x="9543" y="2653"/>
                    <a:pt x="1961" y="7864"/>
                  </a:cubicBezTo>
                  <a:lnTo>
                    <a:pt x="1" y="9205"/>
                  </a:lnTo>
                  <a:lnTo>
                    <a:pt x="929" y="77146"/>
                  </a:lnTo>
                  <a:cubicBezTo>
                    <a:pt x="1084" y="85968"/>
                    <a:pt x="8306" y="93087"/>
                    <a:pt x="17128" y="93087"/>
                  </a:cubicBezTo>
                  <a:cubicBezTo>
                    <a:pt x="26156" y="93087"/>
                    <a:pt x="33430" y="85710"/>
                    <a:pt x="33275" y="76682"/>
                  </a:cubicBezTo>
                  <a:lnTo>
                    <a:pt x="33069" y="61257"/>
                  </a:lnTo>
                  <a:cubicBezTo>
                    <a:pt x="33069" y="61257"/>
                    <a:pt x="46069" y="59968"/>
                    <a:pt x="46894" y="47122"/>
                  </a:cubicBezTo>
                  <a:cubicBezTo>
                    <a:pt x="47771" y="34277"/>
                    <a:pt x="47152" y="4665"/>
                    <a:pt x="47152" y="4665"/>
                  </a:cubicBezTo>
                  <a:cubicBezTo>
                    <a:pt x="40860" y="1541"/>
                    <a:pt x="34056" y="0"/>
                    <a:pt x="27279"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6"/>
            <p:cNvSpPr/>
            <p:nvPr/>
          </p:nvSpPr>
          <p:spPr>
            <a:xfrm>
              <a:off x="3394050" y="1263750"/>
              <a:ext cx="121250" cy="96425"/>
            </a:xfrm>
            <a:custGeom>
              <a:avLst/>
              <a:gdLst/>
              <a:ahLst/>
              <a:cxnLst/>
              <a:rect l="l" t="t" r="r" b="b"/>
              <a:pathLst>
                <a:path w="4850" h="3857" extrusionOk="0">
                  <a:moveTo>
                    <a:pt x="2425" y="0"/>
                  </a:moveTo>
                  <a:cubicBezTo>
                    <a:pt x="2373" y="0"/>
                    <a:pt x="2322" y="13"/>
                    <a:pt x="2270" y="39"/>
                  </a:cubicBezTo>
                  <a:cubicBezTo>
                    <a:pt x="0" y="245"/>
                    <a:pt x="0" y="3547"/>
                    <a:pt x="2270" y="3856"/>
                  </a:cubicBezTo>
                  <a:lnTo>
                    <a:pt x="2580" y="3856"/>
                  </a:lnTo>
                  <a:cubicBezTo>
                    <a:pt x="4850" y="3599"/>
                    <a:pt x="4850" y="297"/>
                    <a:pt x="2580" y="39"/>
                  </a:cubicBezTo>
                  <a:cubicBezTo>
                    <a:pt x="2528" y="13"/>
                    <a:pt x="2477" y="0"/>
                    <a:pt x="24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6"/>
            <p:cNvSpPr/>
            <p:nvPr/>
          </p:nvSpPr>
          <p:spPr>
            <a:xfrm>
              <a:off x="3348900" y="1207150"/>
              <a:ext cx="167700" cy="50525"/>
            </a:xfrm>
            <a:custGeom>
              <a:avLst/>
              <a:gdLst/>
              <a:ahLst/>
              <a:cxnLst/>
              <a:rect l="l" t="t" r="r" b="b"/>
              <a:pathLst>
                <a:path w="6708" h="2021" extrusionOk="0">
                  <a:moveTo>
                    <a:pt x="3215" y="0"/>
                  </a:moveTo>
                  <a:cubicBezTo>
                    <a:pt x="2387" y="0"/>
                    <a:pt x="1553" y="235"/>
                    <a:pt x="826" y="704"/>
                  </a:cubicBezTo>
                  <a:cubicBezTo>
                    <a:pt x="207" y="1065"/>
                    <a:pt x="1" y="1478"/>
                    <a:pt x="104" y="1581"/>
                  </a:cubicBezTo>
                  <a:cubicBezTo>
                    <a:pt x="127" y="1604"/>
                    <a:pt x="164" y="1614"/>
                    <a:pt x="213" y="1614"/>
                  </a:cubicBezTo>
                  <a:cubicBezTo>
                    <a:pt x="579" y="1614"/>
                    <a:pt x="1646" y="1056"/>
                    <a:pt x="3090" y="1056"/>
                  </a:cubicBezTo>
                  <a:cubicBezTo>
                    <a:pt x="3193" y="1056"/>
                    <a:pt x="3299" y="1059"/>
                    <a:pt x="3406" y="1065"/>
                  </a:cubicBezTo>
                  <a:cubicBezTo>
                    <a:pt x="5001" y="1159"/>
                    <a:pt x="6127" y="2021"/>
                    <a:pt x="6512" y="2021"/>
                  </a:cubicBezTo>
                  <a:cubicBezTo>
                    <a:pt x="6550" y="2021"/>
                    <a:pt x="6581" y="2012"/>
                    <a:pt x="6604" y="1993"/>
                  </a:cubicBezTo>
                  <a:cubicBezTo>
                    <a:pt x="6707" y="1890"/>
                    <a:pt x="6501" y="1478"/>
                    <a:pt x="5985" y="1013"/>
                  </a:cubicBezTo>
                  <a:cubicBezTo>
                    <a:pt x="5197" y="338"/>
                    <a:pt x="4210" y="0"/>
                    <a:pt x="3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6"/>
            <p:cNvSpPr/>
            <p:nvPr/>
          </p:nvSpPr>
          <p:spPr>
            <a:xfrm>
              <a:off x="2914725" y="1259650"/>
              <a:ext cx="120825" cy="93650"/>
            </a:xfrm>
            <a:custGeom>
              <a:avLst/>
              <a:gdLst/>
              <a:ahLst/>
              <a:cxnLst/>
              <a:rect l="l" t="t" r="r" b="b"/>
              <a:pathLst>
                <a:path w="4833" h="3746" extrusionOk="0">
                  <a:moveTo>
                    <a:pt x="2395" y="1"/>
                  </a:moveTo>
                  <a:cubicBezTo>
                    <a:pt x="1808" y="1"/>
                    <a:pt x="1238" y="286"/>
                    <a:pt x="860" y="822"/>
                  </a:cubicBezTo>
                  <a:cubicBezTo>
                    <a:pt x="1" y="2063"/>
                    <a:pt x="952" y="3745"/>
                    <a:pt x="2406" y="3745"/>
                  </a:cubicBezTo>
                  <a:cubicBezTo>
                    <a:pt x="2524" y="3745"/>
                    <a:pt x="2645" y="3734"/>
                    <a:pt x="2768" y="3711"/>
                  </a:cubicBezTo>
                  <a:cubicBezTo>
                    <a:pt x="4368" y="3401"/>
                    <a:pt x="4832" y="1286"/>
                    <a:pt x="3491" y="358"/>
                  </a:cubicBezTo>
                  <a:cubicBezTo>
                    <a:pt x="3149" y="117"/>
                    <a:pt x="2769" y="1"/>
                    <a:pt x="2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6"/>
            <p:cNvSpPr/>
            <p:nvPr/>
          </p:nvSpPr>
          <p:spPr>
            <a:xfrm>
              <a:off x="2866575" y="1219300"/>
              <a:ext cx="166375" cy="51275"/>
            </a:xfrm>
            <a:custGeom>
              <a:avLst/>
              <a:gdLst/>
              <a:ahLst/>
              <a:cxnLst/>
              <a:rect l="l" t="t" r="r" b="b"/>
              <a:pathLst>
                <a:path w="6655" h="2051" extrusionOk="0">
                  <a:moveTo>
                    <a:pt x="3153" y="0"/>
                  </a:moveTo>
                  <a:cubicBezTo>
                    <a:pt x="2345" y="0"/>
                    <a:pt x="1534" y="225"/>
                    <a:pt x="825" y="682"/>
                  </a:cubicBezTo>
                  <a:cubicBezTo>
                    <a:pt x="206" y="1095"/>
                    <a:pt x="0" y="1507"/>
                    <a:pt x="103" y="1611"/>
                  </a:cubicBezTo>
                  <a:cubicBezTo>
                    <a:pt x="120" y="1634"/>
                    <a:pt x="153" y="1644"/>
                    <a:pt x="199" y="1644"/>
                  </a:cubicBezTo>
                  <a:cubicBezTo>
                    <a:pt x="540" y="1644"/>
                    <a:pt x="1640" y="1086"/>
                    <a:pt x="3089" y="1086"/>
                  </a:cubicBezTo>
                  <a:cubicBezTo>
                    <a:pt x="3192" y="1086"/>
                    <a:pt x="3298" y="1089"/>
                    <a:pt x="3405" y="1095"/>
                  </a:cubicBezTo>
                  <a:cubicBezTo>
                    <a:pt x="5000" y="1189"/>
                    <a:pt x="6126" y="2051"/>
                    <a:pt x="6472" y="2051"/>
                  </a:cubicBezTo>
                  <a:cubicBezTo>
                    <a:pt x="6506" y="2051"/>
                    <a:pt x="6533" y="2042"/>
                    <a:pt x="6552" y="2023"/>
                  </a:cubicBezTo>
                  <a:cubicBezTo>
                    <a:pt x="6655" y="1920"/>
                    <a:pt x="6500" y="1507"/>
                    <a:pt x="5984" y="1043"/>
                  </a:cubicBezTo>
                  <a:cubicBezTo>
                    <a:pt x="5180" y="354"/>
                    <a:pt x="4168" y="0"/>
                    <a:pt x="3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6"/>
            <p:cNvSpPr/>
            <p:nvPr/>
          </p:nvSpPr>
          <p:spPr>
            <a:xfrm>
              <a:off x="3176100" y="1258250"/>
              <a:ext cx="130275" cy="393400"/>
            </a:xfrm>
            <a:custGeom>
              <a:avLst/>
              <a:gdLst/>
              <a:ahLst/>
              <a:cxnLst/>
              <a:rect l="l" t="t" r="r" b="b"/>
              <a:pathLst>
                <a:path w="5211" h="15736" extrusionOk="0">
                  <a:moveTo>
                    <a:pt x="464" y="15426"/>
                  </a:moveTo>
                  <a:lnTo>
                    <a:pt x="464" y="15477"/>
                  </a:lnTo>
                  <a:cubicBezTo>
                    <a:pt x="464" y="15467"/>
                    <a:pt x="469" y="15457"/>
                    <a:pt x="479" y="15447"/>
                  </a:cubicBezTo>
                  <a:lnTo>
                    <a:pt x="479" y="15447"/>
                  </a:lnTo>
                  <a:cubicBezTo>
                    <a:pt x="472" y="15440"/>
                    <a:pt x="467" y="15433"/>
                    <a:pt x="464" y="15426"/>
                  </a:cubicBezTo>
                  <a:close/>
                  <a:moveTo>
                    <a:pt x="315" y="1"/>
                  </a:moveTo>
                  <a:cubicBezTo>
                    <a:pt x="313" y="1"/>
                    <a:pt x="311" y="1"/>
                    <a:pt x="310" y="1"/>
                  </a:cubicBezTo>
                  <a:cubicBezTo>
                    <a:pt x="0" y="104"/>
                    <a:pt x="1135" y="4386"/>
                    <a:pt x="2786" y="9648"/>
                  </a:cubicBezTo>
                  <a:cubicBezTo>
                    <a:pt x="3199" y="10886"/>
                    <a:pt x="3611" y="12124"/>
                    <a:pt x="4024" y="13311"/>
                  </a:cubicBezTo>
                  <a:cubicBezTo>
                    <a:pt x="4230" y="13723"/>
                    <a:pt x="4282" y="14188"/>
                    <a:pt x="4282" y="14652"/>
                  </a:cubicBezTo>
                  <a:cubicBezTo>
                    <a:pt x="4230" y="14910"/>
                    <a:pt x="3869" y="14962"/>
                    <a:pt x="3405" y="15013"/>
                  </a:cubicBezTo>
                  <a:cubicBezTo>
                    <a:pt x="1716" y="15158"/>
                    <a:pt x="614" y="15303"/>
                    <a:pt x="479" y="15447"/>
                  </a:cubicBezTo>
                  <a:lnTo>
                    <a:pt x="479" y="15447"/>
                  </a:lnTo>
                  <a:cubicBezTo>
                    <a:pt x="620" y="15590"/>
                    <a:pt x="1684" y="15686"/>
                    <a:pt x="3405" y="15735"/>
                  </a:cubicBezTo>
                  <a:cubicBezTo>
                    <a:pt x="3663" y="15735"/>
                    <a:pt x="3921" y="15684"/>
                    <a:pt x="4179" y="15632"/>
                  </a:cubicBezTo>
                  <a:cubicBezTo>
                    <a:pt x="4591" y="15581"/>
                    <a:pt x="4901" y="15323"/>
                    <a:pt x="5056" y="14962"/>
                  </a:cubicBezTo>
                  <a:cubicBezTo>
                    <a:pt x="5210" y="14291"/>
                    <a:pt x="5159" y="13620"/>
                    <a:pt x="4901" y="13001"/>
                  </a:cubicBezTo>
                  <a:cubicBezTo>
                    <a:pt x="4540" y="11815"/>
                    <a:pt x="4127" y="10577"/>
                    <a:pt x="3766" y="9338"/>
                  </a:cubicBezTo>
                  <a:cubicBezTo>
                    <a:pt x="2125" y="4109"/>
                    <a:pt x="587" y="1"/>
                    <a:pt x="3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6"/>
            <p:cNvSpPr/>
            <p:nvPr/>
          </p:nvSpPr>
          <p:spPr>
            <a:xfrm>
              <a:off x="3014875" y="1685150"/>
              <a:ext cx="241200" cy="126675"/>
            </a:xfrm>
            <a:custGeom>
              <a:avLst/>
              <a:gdLst/>
              <a:ahLst/>
              <a:cxnLst/>
              <a:rect l="l" t="t" r="r" b="b"/>
              <a:pathLst>
                <a:path w="9648" h="5067" extrusionOk="0">
                  <a:moveTo>
                    <a:pt x="1084" y="1"/>
                  </a:moveTo>
                  <a:cubicBezTo>
                    <a:pt x="1084" y="1"/>
                    <a:pt x="1" y="3044"/>
                    <a:pt x="3767" y="4644"/>
                  </a:cubicBezTo>
                  <a:cubicBezTo>
                    <a:pt x="4470" y="4945"/>
                    <a:pt x="5123" y="5066"/>
                    <a:pt x="5717" y="5066"/>
                  </a:cubicBezTo>
                  <a:cubicBezTo>
                    <a:pt x="8176" y="5066"/>
                    <a:pt x="9648" y="2993"/>
                    <a:pt x="9648" y="2993"/>
                  </a:cubicBezTo>
                  <a:cubicBezTo>
                    <a:pt x="6655" y="2425"/>
                    <a:pt x="3767" y="1393"/>
                    <a:pt x="10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6"/>
            <p:cNvSpPr/>
            <p:nvPr/>
          </p:nvSpPr>
          <p:spPr>
            <a:xfrm>
              <a:off x="2772425" y="2046275"/>
              <a:ext cx="412725" cy="226125"/>
            </a:xfrm>
            <a:custGeom>
              <a:avLst/>
              <a:gdLst/>
              <a:ahLst/>
              <a:cxnLst/>
              <a:rect l="l" t="t" r="r" b="b"/>
              <a:pathLst>
                <a:path w="16509" h="9045" extrusionOk="0">
                  <a:moveTo>
                    <a:pt x="0" y="0"/>
                  </a:moveTo>
                  <a:lnTo>
                    <a:pt x="0" y="0"/>
                  </a:lnTo>
                  <a:cubicBezTo>
                    <a:pt x="0" y="1"/>
                    <a:pt x="3294" y="9045"/>
                    <a:pt x="15446" y="9045"/>
                  </a:cubicBezTo>
                  <a:cubicBezTo>
                    <a:pt x="15743" y="9045"/>
                    <a:pt x="16046" y="9039"/>
                    <a:pt x="16353" y="9028"/>
                  </a:cubicBezTo>
                  <a:lnTo>
                    <a:pt x="16508" y="5675"/>
                  </a:lnTo>
                  <a:lnTo>
                    <a:pt x="16508" y="5675"/>
                  </a:lnTo>
                  <a:cubicBezTo>
                    <a:pt x="16508" y="5675"/>
                    <a:pt x="16456" y="5677"/>
                    <a:pt x="16356" y="5677"/>
                  </a:cubicBezTo>
                  <a:cubicBezTo>
                    <a:pt x="15203" y="5677"/>
                    <a:pt x="7689" y="5458"/>
                    <a:pt x="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6"/>
            <p:cNvSpPr/>
            <p:nvPr/>
          </p:nvSpPr>
          <p:spPr>
            <a:xfrm>
              <a:off x="2223000" y="577300"/>
              <a:ext cx="1324550" cy="755975"/>
            </a:xfrm>
            <a:custGeom>
              <a:avLst/>
              <a:gdLst/>
              <a:ahLst/>
              <a:cxnLst/>
              <a:rect l="l" t="t" r="r" b="b"/>
              <a:pathLst>
                <a:path w="52982" h="30239" extrusionOk="0">
                  <a:moveTo>
                    <a:pt x="29509" y="1"/>
                  </a:moveTo>
                  <a:lnTo>
                    <a:pt x="15580" y="2941"/>
                  </a:lnTo>
                  <a:lnTo>
                    <a:pt x="2890" y="9441"/>
                  </a:lnTo>
                  <a:cubicBezTo>
                    <a:pt x="2890" y="9441"/>
                    <a:pt x="1" y="29870"/>
                    <a:pt x="5263" y="30231"/>
                  </a:cubicBezTo>
                  <a:cubicBezTo>
                    <a:pt x="5333" y="30236"/>
                    <a:pt x="5403" y="30238"/>
                    <a:pt x="5471" y="30238"/>
                  </a:cubicBezTo>
                  <a:cubicBezTo>
                    <a:pt x="10455" y="30238"/>
                    <a:pt x="9802" y="17437"/>
                    <a:pt x="9802" y="17437"/>
                  </a:cubicBezTo>
                  <a:cubicBezTo>
                    <a:pt x="16354" y="15322"/>
                    <a:pt x="16612" y="8409"/>
                    <a:pt x="18314" y="7017"/>
                  </a:cubicBezTo>
                  <a:cubicBezTo>
                    <a:pt x="18730" y="6679"/>
                    <a:pt x="19539" y="6518"/>
                    <a:pt x="20624" y="6518"/>
                  </a:cubicBezTo>
                  <a:cubicBezTo>
                    <a:pt x="23847" y="6518"/>
                    <a:pt x="29509" y="7938"/>
                    <a:pt x="34565" y="10370"/>
                  </a:cubicBezTo>
                  <a:cubicBezTo>
                    <a:pt x="38487" y="12223"/>
                    <a:pt x="42041" y="12795"/>
                    <a:pt x="44935" y="12795"/>
                  </a:cubicBezTo>
                  <a:cubicBezTo>
                    <a:pt x="49614" y="12795"/>
                    <a:pt x="52569" y="11298"/>
                    <a:pt x="52569" y="11298"/>
                  </a:cubicBezTo>
                  <a:lnTo>
                    <a:pt x="52981" y="4231"/>
                  </a:lnTo>
                  <a:lnTo>
                    <a:pt x="42715" y="1600"/>
                  </a:lnTo>
                  <a:lnTo>
                    <a:pt x="295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6"/>
            <p:cNvSpPr/>
            <p:nvPr/>
          </p:nvSpPr>
          <p:spPr>
            <a:xfrm>
              <a:off x="2152325" y="1212950"/>
              <a:ext cx="225475" cy="337275"/>
            </a:xfrm>
            <a:custGeom>
              <a:avLst/>
              <a:gdLst/>
              <a:ahLst/>
              <a:cxnLst/>
              <a:rect l="l" t="t" r="r" b="b"/>
              <a:pathLst>
                <a:path w="9019" h="13491" extrusionOk="0">
                  <a:moveTo>
                    <a:pt x="5721" y="1"/>
                  </a:moveTo>
                  <a:cubicBezTo>
                    <a:pt x="3247" y="1"/>
                    <a:pt x="267" y="1088"/>
                    <a:pt x="145" y="6250"/>
                  </a:cubicBezTo>
                  <a:cubicBezTo>
                    <a:pt x="1" y="12416"/>
                    <a:pt x="4294" y="13491"/>
                    <a:pt x="6908" y="13491"/>
                  </a:cubicBezTo>
                  <a:cubicBezTo>
                    <a:pt x="8033" y="13491"/>
                    <a:pt x="8848" y="13292"/>
                    <a:pt x="8863" y="13214"/>
                  </a:cubicBezTo>
                  <a:cubicBezTo>
                    <a:pt x="8863" y="12956"/>
                    <a:pt x="9018" y="575"/>
                    <a:pt x="9018" y="575"/>
                  </a:cubicBezTo>
                  <a:cubicBezTo>
                    <a:pt x="8933" y="532"/>
                    <a:pt x="7451" y="1"/>
                    <a:pt x="5721"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6"/>
            <p:cNvSpPr/>
            <p:nvPr/>
          </p:nvSpPr>
          <p:spPr>
            <a:xfrm>
              <a:off x="2211400" y="1282775"/>
              <a:ext cx="98050" cy="193000"/>
            </a:xfrm>
            <a:custGeom>
              <a:avLst/>
              <a:gdLst/>
              <a:ahLst/>
              <a:cxnLst/>
              <a:rect l="l" t="t" r="r" b="b"/>
              <a:pathLst>
                <a:path w="3922" h="7720" extrusionOk="0">
                  <a:moveTo>
                    <a:pt x="2219" y="0"/>
                  </a:moveTo>
                  <a:cubicBezTo>
                    <a:pt x="1496" y="155"/>
                    <a:pt x="877" y="671"/>
                    <a:pt x="619" y="1341"/>
                  </a:cubicBezTo>
                  <a:cubicBezTo>
                    <a:pt x="207" y="2115"/>
                    <a:pt x="0" y="2941"/>
                    <a:pt x="0" y="3818"/>
                  </a:cubicBezTo>
                  <a:cubicBezTo>
                    <a:pt x="52" y="5572"/>
                    <a:pt x="929" y="7222"/>
                    <a:pt x="2167" y="7635"/>
                  </a:cubicBezTo>
                  <a:cubicBezTo>
                    <a:pt x="2334" y="7691"/>
                    <a:pt x="2507" y="7720"/>
                    <a:pt x="2680" y="7720"/>
                  </a:cubicBezTo>
                  <a:cubicBezTo>
                    <a:pt x="2988" y="7720"/>
                    <a:pt x="3295" y="7627"/>
                    <a:pt x="3560" y="7429"/>
                  </a:cubicBezTo>
                  <a:cubicBezTo>
                    <a:pt x="3869" y="7222"/>
                    <a:pt x="3921" y="7016"/>
                    <a:pt x="3869" y="7016"/>
                  </a:cubicBezTo>
                  <a:cubicBezTo>
                    <a:pt x="3862" y="7009"/>
                    <a:pt x="3854" y="7006"/>
                    <a:pt x="3845" y="7006"/>
                  </a:cubicBezTo>
                  <a:cubicBezTo>
                    <a:pt x="3787" y="7006"/>
                    <a:pt x="3679" y="7133"/>
                    <a:pt x="3457" y="7222"/>
                  </a:cubicBezTo>
                  <a:cubicBezTo>
                    <a:pt x="3276" y="7300"/>
                    <a:pt x="3083" y="7339"/>
                    <a:pt x="2889" y="7339"/>
                  </a:cubicBezTo>
                  <a:cubicBezTo>
                    <a:pt x="2696" y="7339"/>
                    <a:pt x="2502" y="7300"/>
                    <a:pt x="2322" y="7222"/>
                  </a:cubicBezTo>
                  <a:cubicBezTo>
                    <a:pt x="1393" y="6861"/>
                    <a:pt x="619" y="5365"/>
                    <a:pt x="619" y="3818"/>
                  </a:cubicBezTo>
                  <a:cubicBezTo>
                    <a:pt x="619" y="3044"/>
                    <a:pt x="774" y="2270"/>
                    <a:pt x="1135" y="1599"/>
                  </a:cubicBezTo>
                  <a:cubicBezTo>
                    <a:pt x="1290" y="1032"/>
                    <a:pt x="1754" y="619"/>
                    <a:pt x="2270" y="464"/>
                  </a:cubicBezTo>
                  <a:cubicBezTo>
                    <a:pt x="2334" y="446"/>
                    <a:pt x="2400" y="438"/>
                    <a:pt x="2465" y="438"/>
                  </a:cubicBezTo>
                  <a:cubicBezTo>
                    <a:pt x="2769" y="438"/>
                    <a:pt x="3071" y="622"/>
                    <a:pt x="3199" y="877"/>
                  </a:cubicBezTo>
                  <a:cubicBezTo>
                    <a:pt x="3302" y="1135"/>
                    <a:pt x="3250" y="1341"/>
                    <a:pt x="3302" y="1341"/>
                  </a:cubicBezTo>
                  <a:cubicBezTo>
                    <a:pt x="3302" y="1341"/>
                    <a:pt x="3457" y="1187"/>
                    <a:pt x="3405" y="826"/>
                  </a:cubicBezTo>
                  <a:cubicBezTo>
                    <a:pt x="3354" y="619"/>
                    <a:pt x="3250" y="413"/>
                    <a:pt x="3096" y="258"/>
                  </a:cubicBezTo>
                  <a:cubicBezTo>
                    <a:pt x="2838" y="103"/>
                    <a:pt x="2528" y="0"/>
                    <a:pt x="2219"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6"/>
            <p:cNvSpPr/>
            <p:nvPr/>
          </p:nvSpPr>
          <p:spPr>
            <a:xfrm>
              <a:off x="2265575" y="532850"/>
              <a:ext cx="139300" cy="56275"/>
            </a:xfrm>
            <a:custGeom>
              <a:avLst/>
              <a:gdLst/>
              <a:ahLst/>
              <a:cxnLst/>
              <a:rect l="l" t="t" r="r" b="b"/>
              <a:pathLst>
                <a:path w="5572" h="2251" extrusionOk="0">
                  <a:moveTo>
                    <a:pt x="1260" y="1"/>
                  </a:moveTo>
                  <a:cubicBezTo>
                    <a:pt x="506" y="1"/>
                    <a:pt x="0" y="170"/>
                    <a:pt x="0" y="231"/>
                  </a:cubicBezTo>
                  <a:cubicBezTo>
                    <a:pt x="52" y="334"/>
                    <a:pt x="1393" y="179"/>
                    <a:pt x="2941" y="747"/>
                  </a:cubicBezTo>
                  <a:cubicBezTo>
                    <a:pt x="4366" y="1288"/>
                    <a:pt x="5277" y="2250"/>
                    <a:pt x="5448" y="2250"/>
                  </a:cubicBezTo>
                  <a:cubicBezTo>
                    <a:pt x="5457" y="2250"/>
                    <a:pt x="5464" y="2248"/>
                    <a:pt x="5468" y="2243"/>
                  </a:cubicBezTo>
                  <a:cubicBezTo>
                    <a:pt x="5572" y="2191"/>
                    <a:pt x="4746" y="953"/>
                    <a:pt x="3095" y="334"/>
                  </a:cubicBezTo>
                  <a:cubicBezTo>
                    <a:pt x="2421" y="81"/>
                    <a:pt x="1781" y="1"/>
                    <a:pt x="12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6"/>
            <p:cNvSpPr/>
            <p:nvPr/>
          </p:nvSpPr>
          <p:spPr>
            <a:xfrm>
              <a:off x="2386800" y="407075"/>
              <a:ext cx="50325" cy="197325"/>
            </a:xfrm>
            <a:custGeom>
              <a:avLst/>
              <a:gdLst/>
              <a:ahLst/>
              <a:cxnLst/>
              <a:rect l="l" t="t" r="r" b="b"/>
              <a:pathLst>
                <a:path w="2013" h="7893" extrusionOk="0">
                  <a:moveTo>
                    <a:pt x="465" y="0"/>
                  </a:moveTo>
                  <a:cubicBezTo>
                    <a:pt x="104" y="1341"/>
                    <a:pt x="0" y="2734"/>
                    <a:pt x="258" y="4127"/>
                  </a:cubicBezTo>
                  <a:cubicBezTo>
                    <a:pt x="413" y="5107"/>
                    <a:pt x="723" y="6036"/>
                    <a:pt x="1187" y="6913"/>
                  </a:cubicBezTo>
                  <a:cubicBezTo>
                    <a:pt x="1548" y="7583"/>
                    <a:pt x="1857" y="7893"/>
                    <a:pt x="1909" y="7893"/>
                  </a:cubicBezTo>
                  <a:cubicBezTo>
                    <a:pt x="2012" y="7790"/>
                    <a:pt x="981" y="6242"/>
                    <a:pt x="671" y="4024"/>
                  </a:cubicBezTo>
                  <a:cubicBezTo>
                    <a:pt x="361" y="1857"/>
                    <a:pt x="619" y="0"/>
                    <a:pt x="4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6"/>
            <p:cNvSpPr/>
            <p:nvPr/>
          </p:nvSpPr>
          <p:spPr>
            <a:xfrm>
              <a:off x="3301200" y="1121075"/>
              <a:ext cx="201200" cy="33800"/>
            </a:xfrm>
            <a:custGeom>
              <a:avLst/>
              <a:gdLst/>
              <a:ahLst/>
              <a:cxnLst/>
              <a:rect l="l" t="t" r="r" b="b"/>
              <a:pathLst>
                <a:path w="8048" h="1352" extrusionOk="0">
                  <a:moveTo>
                    <a:pt x="3992" y="0"/>
                  </a:moveTo>
                  <a:cubicBezTo>
                    <a:pt x="3009" y="0"/>
                    <a:pt x="2021" y="181"/>
                    <a:pt x="1083" y="536"/>
                  </a:cubicBezTo>
                  <a:cubicBezTo>
                    <a:pt x="361" y="794"/>
                    <a:pt x="0" y="1103"/>
                    <a:pt x="52" y="1206"/>
                  </a:cubicBezTo>
                  <a:cubicBezTo>
                    <a:pt x="69" y="1251"/>
                    <a:pt x="135" y="1269"/>
                    <a:pt x="242" y="1269"/>
                  </a:cubicBezTo>
                  <a:cubicBezTo>
                    <a:pt x="756" y="1269"/>
                    <a:pt x="2231" y="845"/>
                    <a:pt x="4024" y="845"/>
                  </a:cubicBezTo>
                  <a:cubicBezTo>
                    <a:pt x="5883" y="889"/>
                    <a:pt x="7400" y="1351"/>
                    <a:pt x="7859" y="1351"/>
                  </a:cubicBezTo>
                  <a:cubicBezTo>
                    <a:pt x="7935" y="1351"/>
                    <a:pt x="7982" y="1339"/>
                    <a:pt x="7996" y="1309"/>
                  </a:cubicBezTo>
                  <a:cubicBezTo>
                    <a:pt x="8048" y="1206"/>
                    <a:pt x="7687" y="897"/>
                    <a:pt x="6964" y="587"/>
                  </a:cubicBezTo>
                  <a:cubicBezTo>
                    <a:pt x="6020" y="194"/>
                    <a:pt x="5009" y="0"/>
                    <a:pt x="39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6"/>
            <p:cNvSpPr/>
            <p:nvPr/>
          </p:nvSpPr>
          <p:spPr>
            <a:xfrm>
              <a:off x="2811100" y="1074650"/>
              <a:ext cx="201225" cy="33800"/>
            </a:xfrm>
            <a:custGeom>
              <a:avLst/>
              <a:gdLst/>
              <a:ahLst/>
              <a:cxnLst/>
              <a:rect l="l" t="t" r="r" b="b"/>
              <a:pathLst>
                <a:path w="8049" h="1352" extrusionOk="0">
                  <a:moveTo>
                    <a:pt x="3973" y="0"/>
                  </a:moveTo>
                  <a:cubicBezTo>
                    <a:pt x="2997" y="0"/>
                    <a:pt x="2022" y="181"/>
                    <a:pt x="1084" y="535"/>
                  </a:cubicBezTo>
                  <a:cubicBezTo>
                    <a:pt x="362" y="845"/>
                    <a:pt x="1" y="1103"/>
                    <a:pt x="52" y="1206"/>
                  </a:cubicBezTo>
                  <a:cubicBezTo>
                    <a:pt x="70" y="1251"/>
                    <a:pt x="136" y="1269"/>
                    <a:pt x="245" y="1269"/>
                  </a:cubicBezTo>
                  <a:cubicBezTo>
                    <a:pt x="736" y="1269"/>
                    <a:pt x="2093" y="893"/>
                    <a:pt x="3765" y="893"/>
                  </a:cubicBezTo>
                  <a:cubicBezTo>
                    <a:pt x="3851" y="893"/>
                    <a:pt x="3937" y="894"/>
                    <a:pt x="4025" y="897"/>
                  </a:cubicBezTo>
                  <a:cubicBezTo>
                    <a:pt x="5882" y="897"/>
                    <a:pt x="7398" y="1351"/>
                    <a:pt x="7858" y="1351"/>
                  </a:cubicBezTo>
                  <a:cubicBezTo>
                    <a:pt x="7935" y="1351"/>
                    <a:pt x="7982" y="1339"/>
                    <a:pt x="7997" y="1309"/>
                  </a:cubicBezTo>
                  <a:cubicBezTo>
                    <a:pt x="8048" y="1206"/>
                    <a:pt x="7687" y="897"/>
                    <a:pt x="6965" y="587"/>
                  </a:cubicBezTo>
                  <a:cubicBezTo>
                    <a:pt x="5994" y="193"/>
                    <a:pt x="4983" y="0"/>
                    <a:pt x="3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6"/>
            <p:cNvSpPr/>
            <p:nvPr/>
          </p:nvSpPr>
          <p:spPr>
            <a:xfrm>
              <a:off x="3259925" y="1180875"/>
              <a:ext cx="392075" cy="316475"/>
            </a:xfrm>
            <a:custGeom>
              <a:avLst/>
              <a:gdLst/>
              <a:ahLst/>
              <a:cxnLst/>
              <a:rect l="l" t="t" r="r" b="b"/>
              <a:pathLst>
                <a:path w="15683" h="12659" extrusionOk="0">
                  <a:moveTo>
                    <a:pt x="15373" y="1"/>
                  </a:moveTo>
                  <a:lnTo>
                    <a:pt x="4385" y="104"/>
                  </a:lnTo>
                  <a:lnTo>
                    <a:pt x="1238" y="156"/>
                  </a:lnTo>
                  <a:cubicBezTo>
                    <a:pt x="877" y="156"/>
                    <a:pt x="516" y="156"/>
                    <a:pt x="207" y="207"/>
                  </a:cubicBezTo>
                  <a:cubicBezTo>
                    <a:pt x="310" y="207"/>
                    <a:pt x="413" y="259"/>
                    <a:pt x="516" y="259"/>
                  </a:cubicBezTo>
                  <a:lnTo>
                    <a:pt x="1342" y="259"/>
                  </a:lnTo>
                  <a:lnTo>
                    <a:pt x="4488" y="310"/>
                  </a:lnTo>
                  <a:lnTo>
                    <a:pt x="15212" y="412"/>
                  </a:lnTo>
                  <a:lnTo>
                    <a:pt x="15212" y="412"/>
                  </a:lnTo>
                  <a:cubicBezTo>
                    <a:pt x="15167" y="1741"/>
                    <a:pt x="15167" y="3118"/>
                    <a:pt x="15167" y="4540"/>
                  </a:cubicBezTo>
                  <a:cubicBezTo>
                    <a:pt x="15219" y="6088"/>
                    <a:pt x="14806" y="7584"/>
                    <a:pt x="13981" y="8822"/>
                  </a:cubicBezTo>
                  <a:cubicBezTo>
                    <a:pt x="13155" y="10164"/>
                    <a:pt x="11865" y="11195"/>
                    <a:pt x="10369" y="11763"/>
                  </a:cubicBezTo>
                  <a:cubicBezTo>
                    <a:pt x="9699" y="12021"/>
                    <a:pt x="8925" y="12175"/>
                    <a:pt x="8203" y="12227"/>
                  </a:cubicBezTo>
                  <a:cubicBezTo>
                    <a:pt x="8032" y="12239"/>
                    <a:pt x="7862" y="12246"/>
                    <a:pt x="7691" y="12246"/>
                  </a:cubicBezTo>
                  <a:cubicBezTo>
                    <a:pt x="7140" y="12246"/>
                    <a:pt x="6588" y="12178"/>
                    <a:pt x="6036" y="12021"/>
                  </a:cubicBezTo>
                  <a:cubicBezTo>
                    <a:pt x="4746" y="11711"/>
                    <a:pt x="3560" y="11092"/>
                    <a:pt x="2580" y="10164"/>
                  </a:cubicBezTo>
                  <a:cubicBezTo>
                    <a:pt x="1754" y="9338"/>
                    <a:pt x="1084" y="8306"/>
                    <a:pt x="723" y="7223"/>
                  </a:cubicBezTo>
                  <a:cubicBezTo>
                    <a:pt x="413" y="6294"/>
                    <a:pt x="258" y="5314"/>
                    <a:pt x="310" y="4334"/>
                  </a:cubicBezTo>
                  <a:cubicBezTo>
                    <a:pt x="258" y="3509"/>
                    <a:pt x="258" y="2786"/>
                    <a:pt x="258" y="2167"/>
                  </a:cubicBezTo>
                  <a:cubicBezTo>
                    <a:pt x="258" y="1600"/>
                    <a:pt x="207" y="1084"/>
                    <a:pt x="207" y="723"/>
                  </a:cubicBezTo>
                  <a:cubicBezTo>
                    <a:pt x="207" y="568"/>
                    <a:pt x="207" y="362"/>
                    <a:pt x="155" y="207"/>
                  </a:cubicBezTo>
                  <a:cubicBezTo>
                    <a:pt x="155" y="362"/>
                    <a:pt x="155" y="517"/>
                    <a:pt x="155" y="671"/>
                  </a:cubicBezTo>
                  <a:cubicBezTo>
                    <a:pt x="155" y="1033"/>
                    <a:pt x="103" y="1497"/>
                    <a:pt x="103" y="2064"/>
                  </a:cubicBezTo>
                  <a:cubicBezTo>
                    <a:pt x="103" y="2735"/>
                    <a:pt x="52" y="3457"/>
                    <a:pt x="52" y="4334"/>
                  </a:cubicBezTo>
                  <a:cubicBezTo>
                    <a:pt x="0" y="5314"/>
                    <a:pt x="103" y="6346"/>
                    <a:pt x="413" y="7326"/>
                  </a:cubicBezTo>
                  <a:cubicBezTo>
                    <a:pt x="826" y="8461"/>
                    <a:pt x="1445" y="9545"/>
                    <a:pt x="2322" y="10370"/>
                  </a:cubicBezTo>
                  <a:cubicBezTo>
                    <a:pt x="3302" y="11402"/>
                    <a:pt x="4592" y="12072"/>
                    <a:pt x="5933" y="12433"/>
                  </a:cubicBezTo>
                  <a:cubicBezTo>
                    <a:pt x="6524" y="12591"/>
                    <a:pt x="7085" y="12658"/>
                    <a:pt x="7662" y="12658"/>
                  </a:cubicBezTo>
                  <a:cubicBezTo>
                    <a:pt x="7840" y="12658"/>
                    <a:pt x="8020" y="12652"/>
                    <a:pt x="8203" y="12640"/>
                  </a:cubicBezTo>
                  <a:cubicBezTo>
                    <a:pt x="9028" y="12640"/>
                    <a:pt x="9802" y="12433"/>
                    <a:pt x="10524" y="12175"/>
                  </a:cubicBezTo>
                  <a:cubicBezTo>
                    <a:pt x="12123" y="11556"/>
                    <a:pt x="13465" y="10473"/>
                    <a:pt x="14393" y="9080"/>
                  </a:cubicBezTo>
                  <a:cubicBezTo>
                    <a:pt x="15219" y="7739"/>
                    <a:pt x="15683" y="6140"/>
                    <a:pt x="15631" y="4540"/>
                  </a:cubicBezTo>
                  <a:cubicBezTo>
                    <a:pt x="15631" y="3044"/>
                    <a:pt x="15580" y="1600"/>
                    <a:pt x="15580" y="207"/>
                  </a:cubicBezTo>
                  <a:lnTo>
                    <a:pt x="155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6"/>
            <p:cNvSpPr/>
            <p:nvPr/>
          </p:nvSpPr>
          <p:spPr>
            <a:xfrm>
              <a:off x="2745325" y="1170575"/>
              <a:ext cx="392100" cy="316325"/>
            </a:xfrm>
            <a:custGeom>
              <a:avLst/>
              <a:gdLst/>
              <a:ahLst/>
              <a:cxnLst/>
              <a:rect l="l" t="t" r="r" b="b"/>
              <a:pathLst>
                <a:path w="15684" h="12653" extrusionOk="0">
                  <a:moveTo>
                    <a:pt x="15426" y="0"/>
                  </a:moveTo>
                  <a:lnTo>
                    <a:pt x="4386" y="103"/>
                  </a:lnTo>
                  <a:lnTo>
                    <a:pt x="1290" y="155"/>
                  </a:lnTo>
                  <a:cubicBezTo>
                    <a:pt x="929" y="155"/>
                    <a:pt x="568" y="155"/>
                    <a:pt x="207" y="206"/>
                  </a:cubicBezTo>
                  <a:lnTo>
                    <a:pt x="517" y="206"/>
                  </a:lnTo>
                  <a:lnTo>
                    <a:pt x="1342" y="258"/>
                  </a:lnTo>
                  <a:lnTo>
                    <a:pt x="4540" y="310"/>
                  </a:lnTo>
                  <a:lnTo>
                    <a:pt x="15219" y="411"/>
                  </a:lnTo>
                  <a:lnTo>
                    <a:pt x="15219" y="411"/>
                  </a:lnTo>
                  <a:cubicBezTo>
                    <a:pt x="15219" y="1699"/>
                    <a:pt x="15219" y="3119"/>
                    <a:pt x="15219" y="4540"/>
                  </a:cubicBezTo>
                  <a:cubicBezTo>
                    <a:pt x="15219" y="6036"/>
                    <a:pt x="14858" y="7532"/>
                    <a:pt x="14033" y="8822"/>
                  </a:cubicBezTo>
                  <a:cubicBezTo>
                    <a:pt x="13156" y="10163"/>
                    <a:pt x="11866" y="11195"/>
                    <a:pt x="10421" y="11762"/>
                  </a:cubicBezTo>
                  <a:cubicBezTo>
                    <a:pt x="9699" y="12020"/>
                    <a:pt x="8977" y="12175"/>
                    <a:pt x="8203" y="12226"/>
                  </a:cubicBezTo>
                  <a:cubicBezTo>
                    <a:pt x="8075" y="12236"/>
                    <a:pt x="7947" y="12240"/>
                    <a:pt x="7819" y="12240"/>
                  </a:cubicBezTo>
                  <a:cubicBezTo>
                    <a:pt x="7225" y="12240"/>
                    <a:pt x="6631" y="12147"/>
                    <a:pt x="6037" y="12020"/>
                  </a:cubicBezTo>
                  <a:cubicBezTo>
                    <a:pt x="4747" y="11710"/>
                    <a:pt x="3560" y="11040"/>
                    <a:pt x="2580" y="10111"/>
                  </a:cubicBezTo>
                  <a:cubicBezTo>
                    <a:pt x="1755" y="9286"/>
                    <a:pt x="1136" y="8306"/>
                    <a:pt x="723" y="7171"/>
                  </a:cubicBezTo>
                  <a:cubicBezTo>
                    <a:pt x="413" y="6242"/>
                    <a:pt x="310" y="5314"/>
                    <a:pt x="310" y="4333"/>
                  </a:cubicBezTo>
                  <a:cubicBezTo>
                    <a:pt x="310" y="3508"/>
                    <a:pt x="259" y="2734"/>
                    <a:pt x="259" y="2115"/>
                  </a:cubicBezTo>
                  <a:cubicBezTo>
                    <a:pt x="259" y="1548"/>
                    <a:pt x="259" y="1083"/>
                    <a:pt x="207" y="722"/>
                  </a:cubicBezTo>
                  <a:cubicBezTo>
                    <a:pt x="207" y="516"/>
                    <a:pt x="207" y="361"/>
                    <a:pt x="207" y="206"/>
                  </a:cubicBezTo>
                  <a:cubicBezTo>
                    <a:pt x="156" y="361"/>
                    <a:pt x="156" y="516"/>
                    <a:pt x="156" y="671"/>
                  </a:cubicBezTo>
                  <a:cubicBezTo>
                    <a:pt x="156" y="1032"/>
                    <a:pt x="156" y="1496"/>
                    <a:pt x="104" y="2064"/>
                  </a:cubicBezTo>
                  <a:cubicBezTo>
                    <a:pt x="104" y="2683"/>
                    <a:pt x="104" y="3456"/>
                    <a:pt x="52" y="4333"/>
                  </a:cubicBezTo>
                  <a:cubicBezTo>
                    <a:pt x="1" y="5314"/>
                    <a:pt x="156" y="6345"/>
                    <a:pt x="465" y="7274"/>
                  </a:cubicBezTo>
                  <a:cubicBezTo>
                    <a:pt x="826" y="8460"/>
                    <a:pt x="1497" y="9492"/>
                    <a:pt x="2322" y="10369"/>
                  </a:cubicBezTo>
                  <a:cubicBezTo>
                    <a:pt x="3354" y="11349"/>
                    <a:pt x="4592" y="12072"/>
                    <a:pt x="5985" y="12433"/>
                  </a:cubicBezTo>
                  <a:cubicBezTo>
                    <a:pt x="6579" y="12560"/>
                    <a:pt x="7208" y="12652"/>
                    <a:pt x="7815" y="12652"/>
                  </a:cubicBezTo>
                  <a:cubicBezTo>
                    <a:pt x="7946" y="12652"/>
                    <a:pt x="8075" y="12648"/>
                    <a:pt x="8203" y="12639"/>
                  </a:cubicBezTo>
                  <a:cubicBezTo>
                    <a:pt x="9029" y="12587"/>
                    <a:pt x="9802" y="12433"/>
                    <a:pt x="10525" y="12175"/>
                  </a:cubicBezTo>
                  <a:cubicBezTo>
                    <a:pt x="12124" y="11556"/>
                    <a:pt x="13465" y="10472"/>
                    <a:pt x="14394" y="9080"/>
                  </a:cubicBezTo>
                  <a:cubicBezTo>
                    <a:pt x="15271" y="7687"/>
                    <a:pt x="15683" y="6139"/>
                    <a:pt x="15632" y="4540"/>
                  </a:cubicBezTo>
                  <a:cubicBezTo>
                    <a:pt x="15632" y="3044"/>
                    <a:pt x="15632" y="1599"/>
                    <a:pt x="15632" y="206"/>
                  </a:cubicBezTo>
                  <a:lnTo>
                    <a:pt x="15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6"/>
            <p:cNvSpPr/>
            <p:nvPr/>
          </p:nvSpPr>
          <p:spPr>
            <a:xfrm>
              <a:off x="3124500" y="1196350"/>
              <a:ext cx="144475" cy="10350"/>
            </a:xfrm>
            <a:custGeom>
              <a:avLst/>
              <a:gdLst/>
              <a:ahLst/>
              <a:cxnLst/>
              <a:rect l="l" t="t" r="r" b="b"/>
              <a:pathLst>
                <a:path w="5779" h="414" extrusionOk="0">
                  <a:moveTo>
                    <a:pt x="2889" y="1"/>
                  </a:moveTo>
                  <a:cubicBezTo>
                    <a:pt x="1290" y="1"/>
                    <a:pt x="1" y="104"/>
                    <a:pt x="1" y="207"/>
                  </a:cubicBezTo>
                  <a:cubicBezTo>
                    <a:pt x="1" y="310"/>
                    <a:pt x="1290" y="414"/>
                    <a:pt x="2889" y="414"/>
                  </a:cubicBezTo>
                  <a:cubicBezTo>
                    <a:pt x="4489" y="414"/>
                    <a:pt x="5778" y="310"/>
                    <a:pt x="5778" y="207"/>
                  </a:cubicBezTo>
                  <a:cubicBezTo>
                    <a:pt x="5778" y="104"/>
                    <a:pt x="4489" y="1"/>
                    <a:pt x="28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6"/>
            <p:cNvSpPr/>
            <p:nvPr/>
          </p:nvSpPr>
          <p:spPr>
            <a:xfrm>
              <a:off x="2349400" y="1197650"/>
              <a:ext cx="401125" cy="11625"/>
            </a:xfrm>
            <a:custGeom>
              <a:avLst/>
              <a:gdLst/>
              <a:ahLst/>
              <a:cxnLst/>
              <a:rect l="l" t="t" r="r" b="b"/>
              <a:pathLst>
                <a:path w="16045" h="465" extrusionOk="0">
                  <a:moveTo>
                    <a:pt x="7996" y="0"/>
                  </a:moveTo>
                  <a:cubicBezTo>
                    <a:pt x="3560" y="52"/>
                    <a:pt x="0" y="155"/>
                    <a:pt x="0" y="258"/>
                  </a:cubicBezTo>
                  <a:cubicBezTo>
                    <a:pt x="0" y="362"/>
                    <a:pt x="3560" y="465"/>
                    <a:pt x="7996" y="465"/>
                  </a:cubicBezTo>
                  <a:cubicBezTo>
                    <a:pt x="12433" y="465"/>
                    <a:pt x="16044" y="362"/>
                    <a:pt x="16044" y="207"/>
                  </a:cubicBezTo>
                  <a:cubicBezTo>
                    <a:pt x="16044" y="104"/>
                    <a:pt x="12433" y="0"/>
                    <a:pt x="79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6"/>
            <p:cNvSpPr/>
            <p:nvPr/>
          </p:nvSpPr>
          <p:spPr>
            <a:xfrm>
              <a:off x="2649900" y="3651950"/>
              <a:ext cx="4503625" cy="1799150"/>
            </a:xfrm>
            <a:custGeom>
              <a:avLst/>
              <a:gdLst/>
              <a:ahLst/>
              <a:cxnLst/>
              <a:rect l="l" t="t" r="r" b="b"/>
              <a:pathLst>
                <a:path w="180145" h="71966" extrusionOk="0">
                  <a:moveTo>
                    <a:pt x="78053" y="0"/>
                  </a:moveTo>
                  <a:lnTo>
                    <a:pt x="50195" y="68870"/>
                  </a:lnTo>
                  <a:lnTo>
                    <a:pt x="0" y="68870"/>
                  </a:lnTo>
                  <a:lnTo>
                    <a:pt x="0" y="71965"/>
                  </a:lnTo>
                  <a:lnTo>
                    <a:pt x="149553" y="71965"/>
                  </a:lnTo>
                  <a:lnTo>
                    <a:pt x="1801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6"/>
            <p:cNvSpPr/>
            <p:nvPr/>
          </p:nvSpPr>
          <p:spPr>
            <a:xfrm>
              <a:off x="5403400" y="4473500"/>
              <a:ext cx="287625" cy="321125"/>
            </a:xfrm>
            <a:custGeom>
              <a:avLst/>
              <a:gdLst/>
              <a:ahLst/>
              <a:cxnLst/>
              <a:rect l="l" t="t" r="r" b="b"/>
              <a:pathLst>
                <a:path w="11505" h="12845" extrusionOk="0">
                  <a:moveTo>
                    <a:pt x="6510" y="0"/>
                  </a:moveTo>
                  <a:cubicBezTo>
                    <a:pt x="4197" y="0"/>
                    <a:pt x="1880" y="2064"/>
                    <a:pt x="1032" y="5055"/>
                  </a:cubicBezTo>
                  <a:cubicBezTo>
                    <a:pt x="0" y="8512"/>
                    <a:pt x="1290" y="11916"/>
                    <a:pt x="3921" y="12690"/>
                  </a:cubicBezTo>
                  <a:cubicBezTo>
                    <a:pt x="4275" y="12794"/>
                    <a:pt x="4635" y="12844"/>
                    <a:pt x="4995" y="12844"/>
                  </a:cubicBezTo>
                  <a:cubicBezTo>
                    <a:pt x="7308" y="12844"/>
                    <a:pt x="9624" y="10780"/>
                    <a:pt x="10473" y="7789"/>
                  </a:cubicBezTo>
                  <a:cubicBezTo>
                    <a:pt x="11504" y="4333"/>
                    <a:pt x="10215" y="928"/>
                    <a:pt x="7584" y="154"/>
                  </a:cubicBezTo>
                  <a:cubicBezTo>
                    <a:pt x="7229" y="50"/>
                    <a:pt x="6870" y="0"/>
                    <a:pt x="651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2287;p46"/>
          <p:cNvSpPr txBox="1">
            <a:spLocks/>
          </p:cNvSpPr>
          <p:nvPr/>
        </p:nvSpPr>
        <p:spPr>
          <a:xfrm>
            <a:off x="6553200" y="2266950"/>
            <a:ext cx="2590800" cy="304800"/>
          </a:xfrm>
          <a:prstGeom prst="rect">
            <a:avLst/>
          </a:prstGeom>
          <a:noFill/>
          <a:ln>
            <a:noFill/>
          </a:ln>
        </p:spPr>
        <p:txBody>
          <a:bodyPr spcFirstLastPara="1" wrap="square" lIns="91425" tIns="91425" rIns="91425" bIns="91425" anchor="t" anchorCtr="0">
            <a:noAutofit/>
          </a:bodyPr>
          <a:lstStyle/>
          <a:p>
            <a:pPr>
              <a:buClr>
                <a:schemeClr val="dk2"/>
              </a:buClr>
              <a:buSzPts val="2100"/>
            </a:pPr>
            <a:r>
              <a:rPr lang="en-US" sz="1600" dirty="0">
                <a:solidFill>
                  <a:schemeClr val="tx1"/>
                </a:solidFill>
                <a:latin typeface="Lilita One" charset="0"/>
              </a:rPr>
              <a:t>4. </a:t>
            </a:r>
            <a:r>
              <a:rPr lang="en-US" sz="1600" dirty="0" err="1">
                <a:solidFill>
                  <a:schemeClr val="tx1"/>
                </a:solidFill>
                <a:latin typeface="Lilita One" charset="0"/>
              </a:rPr>
              <a:t>Hadiah</a:t>
            </a:r>
            <a:r>
              <a:rPr lang="en-US" sz="1600" dirty="0">
                <a:solidFill>
                  <a:schemeClr val="tx1"/>
                </a:solidFill>
                <a:latin typeface="Lilita One" charset="0"/>
              </a:rPr>
              <a:t> </a:t>
            </a:r>
            <a:r>
              <a:rPr lang="en-US" sz="1600" dirty="0" err="1">
                <a:solidFill>
                  <a:schemeClr val="tx1"/>
                </a:solidFill>
                <a:latin typeface="Lilita One" charset="0"/>
              </a:rPr>
              <a:t>Pelanggan</a:t>
            </a:r>
            <a:r>
              <a:rPr lang="en-US" sz="1600" dirty="0">
                <a:solidFill>
                  <a:schemeClr val="tx1"/>
                </a:solidFill>
                <a:latin typeface="Lilita One" charset="0"/>
              </a:rPr>
              <a:t> </a:t>
            </a:r>
            <a:r>
              <a:rPr lang="en-US" sz="1600" dirty="0" err="1">
                <a:solidFill>
                  <a:schemeClr val="tx1"/>
                </a:solidFill>
                <a:latin typeface="Lilita One" charset="0"/>
              </a:rPr>
              <a:t>Setia</a:t>
            </a:r>
            <a:endParaRPr lang="en-US" sz="1600" dirty="0">
              <a:solidFill>
                <a:schemeClr val="tx1"/>
              </a:solidFill>
              <a:latin typeface="Lilita One" charset="0"/>
            </a:endParaRPr>
          </a:p>
          <a:p>
            <a:pPr marL="0" marR="0" lvl="0" indent="0" algn="l" defTabSz="914400" rtl="0" eaLnBrk="1" fontAlgn="auto" latinLnBrk="0" hangingPunct="1">
              <a:lnSpc>
                <a:spcPct val="100000"/>
              </a:lnSpc>
              <a:spcBef>
                <a:spcPts val="0"/>
              </a:spcBef>
              <a:spcAft>
                <a:spcPts val="0"/>
              </a:spcAft>
              <a:buClr>
                <a:schemeClr val="dk2"/>
              </a:buClr>
              <a:buSzPts val="2100"/>
              <a:buFont typeface="Josefin Sans"/>
              <a:buNone/>
              <a:tabLst/>
              <a:defRPr/>
            </a:pPr>
            <a:endParaRPr kumimoji="0" lang="sv-SE" sz="1600" i="0" u="none" strike="noStrike" kern="0" cap="none" spc="0" normalizeH="0" baseline="0" noProof="0" dirty="0">
              <a:ln>
                <a:noFill/>
              </a:ln>
              <a:solidFill>
                <a:schemeClr val="tx1"/>
              </a:solidFill>
              <a:effectLst/>
              <a:uLnTx/>
              <a:uFillTx/>
              <a:latin typeface="Lilita One" charset="0"/>
              <a:ea typeface="Lilita One"/>
              <a:cs typeface="Lilita One"/>
              <a:sym typeface="Lilita One"/>
            </a:endParaRPr>
          </a:p>
          <a:p>
            <a:pPr marL="0" marR="0" lvl="0" indent="0" algn="l" defTabSz="914400" rtl="0" eaLnBrk="1" fontAlgn="auto" latinLnBrk="0" hangingPunct="1">
              <a:lnSpc>
                <a:spcPct val="100000"/>
              </a:lnSpc>
              <a:spcBef>
                <a:spcPts val="0"/>
              </a:spcBef>
              <a:spcAft>
                <a:spcPts val="0"/>
              </a:spcAft>
              <a:buClr>
                <a:schemeClr val="dk2"/>
              </a:buClr>
              <a:buSzPts val="2100"/>
              <a:buFont typeface="Josefin Sans"/>
              <a:buNone/>
              <a:tabLst/>
              <a:defRPr/>
            </a:pPr>
            <a:endParaRPr kumimoji="0" lang="sv-SE" sz="1600" i="0" u="none" strike="noStrike" kern="0" cap="none" spc="0" normalizeH="0" baseline="0" noProof="0" dirty="0">
              <a:ln>
                <a:noFill/>
              </a:ln>
              <a:solidFill>
                <a:schemeClr val="tx1"/>
              </a:solidFill>
              <a:effectLst/>
              <a:uLnTx/>
              <a:uFillTx/>
              <a:latin typeface="Lilita One" charset="0"/>
              <a:ea typeface="Lilita One"/>
              <a:cs typeface="Lilita One"/>
              <a:sym typeface="Lilita One"/>
            </a:endParaRPr>
          </a:p>
        </p:txBody>
      </p:sp>
      <p:sp>
        <p:nvSpPr>
          <p:cNvPr id="65" name="Google Shape;2287;p46"/>
          <p:cNvSpPr txBox="1">
            <a:spLocks/>
          </p:cNvSpPr>
          <p:nvPr/>
        </p:nvSpPr>
        <p:spPr>
          <a:xfrm>
            <a:off x="6629400" y="3790950"/>
            <a:ext cx="2514600" cy="381000"/>
          </a:xfrm>
          <a:prstGeom prst="rect">
            <a:avLst/>
          </a:prstGeom>
          <a:noFill/>
          <a:ln>
            <a:noFill/>
          </a:ln>
        </p:spPr>
        <p:txBody>
          <a:bodyPr spcFirstLastPara="1" wrap="square" lIns="91425" tIns="91425" rIns="91425" bIns="91425" anchor="t" anchorCtr="0">
            <a:noAutofit/>
          </a:bodyPr>
          <a:lstStyle/>
          <a:p>
            <a:pPr lvl="0">
              <a:buClr>
                <a:schemeClr val="dk2"/>
              </a:buClr>
              <a:buSzPts val="2100"/>
            </a:pPr>
            <a:r>
              <a:rPr lang="en-US" sz="1600" dirty="0">
                <a:solidFill>
                  <a:schemeClr val="tx1"/>
                </a:solidFill>
                <a:latin typeface="Lilita One" charset="0"/>
              </a:rPr>
              <a:t>5. </a:t>
            </a:r>
            <a:r>
              <a:rPr lang="en-US" sz="1600" dirty="0" err="1">
                <a:solidFill>
                  <a:schemeClr val="tx1"/>
                </a:solidFill>
                <a:latin typeface="Lilita One" charset="0"/>
              </a:rPr>
              <a:t>Tetap</a:t>
            </a:r>
            <a:r>
              <a:rPr lang="en-US" sz="1600" dirty="0">
                <a:solidFill>
                  <a:schemeClr val="tx1"/>
                </a:solidFill>
                <a:latin typeface="Lilita One" charset="0"/>
              </a:rPr>
              <a:t> </a:t>
            </a:r>
            <a:r>
              <a:rPr lang="en-US" sz="1600" dirty="0" err="1">
                <a:solidFill>
                  <a:schemeClr val="tx1"/>
                </a:solidFill>
                <a:latin typeface="Lilita One" charset="0"/>
              </a:rPr>
              <a:t>Terhubung</a:t>
            </a:r>
            <a:r>
              <a:rPr lang="en-US" sz="1600" dirty="0">
                <a:solidFill>
                  <a:schemeClr val="tx1"/>
                </a:solidFill>
                <a:latin typeface="Lilita One" charset="0"/>
              </a:rPr>
              <a:t> </a:t>
            </a:r>
            <a:r>
              <a:rPr lang="en-US" sz="1600" dirty="0" err="1">
                <a:solidFill>
                  <a:schemeClr val="tx1"/>
                </a:solidFill>
                <a:latin typeface="Lilita One" charset="0"/>
              </a:rPr>
              <a:t>dengan</a:t>
            </a:r>
            <a:r>
              <a:rPr lang="en-US" sz="1600" dirty="0">
                <a:solidFill>
                  <a:schemeClr val="tx1"/>
                </a:solidFill>
                <a:latin typeface="Lilita One" charset="0"/>
              </a:rPr>
              <a:t> </a:t>
            </a:r>
            <a:r>
              <a:rPr lang="en-US" sz="1600" dirty="0" err="1">
                <a:solidFill>
                  <a:schemeClr val="tx1"/>
                </a:solidFill>
                <a:latin typeface="Lilita One" charset="0"/>
              </a:rPr>
              <a:t>Pelanggan</a:t>
            </a:r>
            <a:r>
              <a:rPr lang="en-US" sz="1600" dirty="0">
                <a:solidFill>
                  <a:schemeClr val="tx1"/>
                </a:solidFill>
                <a:latin typeface="Lilita One" charset="0"/>
              </a:rPr>
              <a:t> </a:t>
            </a:r>
            <a:endParaRPr kumimoji="0" lang="sv-SE" sz="1600" b="0" i="0" u="none" strike="noStrike" kern="0" cap="none" spc="0" normalizeH="0" baseline="0" noProof="0" dirty="0">
              <a:ln>
                <a:noFill/>
              </a:ln>
              <a:solidFill>
                <a:schemeClr val="tx1"/>
              </a:solidFill>
              <a:effectLst/>
              <a:uLnTx/>
              <a:uFillTx/>
              <a:latin typeface="Lilita One" charset="0"/>
              <a:ea typeface="Lilita One"/>
              <a:cs typeface="Lilita One"/>
              <a:sym typeface="Lilita One"/>
            </a:endParaRPr>
          </a:p>
        </p:txBody>
      </p:sp>
      <p:sp>
        <p:nvSpPr>
          <p:cNvPr id="66" name="Google Shape;2288;p46"/>
          <p:cNvSpPr txBox="1">
            <a:spLocks/>
          </p:cNvSpPr>
          <p:nvPr/>
        </p:nvSpPr>
        <p:spPr>
          <a:xfrm>
            <a:off x="6553200" y="2571750"/>
            <a:ext cx="2590800" cy="609600"/>
          </a:xfrm>
          <a:prstGeom prst="rect">
            <a:avLst/>
          </a:prstGeom>
          <a:noFill/>
          <a:ln>
            <a:noFill/>
          </a:ln>
        </p:spPr>
        <p:txBody>
          <a:bodyPr spcFirstLastPara="1" wrap="square" lIns="91425" tIns="91425" rIns="91425" bIns="91425" anchor="t" anchorCtr="0">
            <a:noAutofit/>
          </a:bodyPr>
          <a:lstStyle/>
          <a:p>
            <a:pPr>
              <a:buClr>
                <a:schemeClr val="dk2"/>
              </a:buClr>
              <a:buSzPts val="1100"/>
            </a:pPr>
            <a:r>
              <a:rPr lang="en-US" sz="1200" b="1" dirty="0" err="1">
                <a:solidFill>
                  <a:schemeClr val="accent6">
                    <a:lumMod val="25000"/>
                  </a:schemeClr>
                </a:solidFill>
                <a:latin typeface="Josefin Sans" charset="0"/>
              </a:rPr>
              <a:t>ini</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tidak</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hanya</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mendorong</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mereka</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untuk</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melakukan</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pembelian</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tambahan</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tetapi</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juga</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akan</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membuat</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mereka</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merasa</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lebih</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dihargai</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sebagai</a:t>
            </a:r>
            <a:r>
              <a:rPr lang="en-US" sz="1200" b="1" dirty="0">
                <a:solidFill>
                  <a:schemeClr val="accent6">
                    <a:lumMod val="25000"/>
                  </a:schemeClr>
                </a:solidFill>
                <a:latin typeface="Josefin Sans" charset="0"/>
              </a:rPr>
              <a:t> </a:t>
            </a:r>
            <a:r>
              <a:rPr lang="en-US" sz="1200" b="1" dirty="0" err="1">
                <a:solidFill>
                  <a:schemeClr val="accent6">
                    <a:lumMod val="25000"/>
                  </a:schemeClr>
                </a:solidFill>
                <a:latin typeface="Josefin Sans" charset="0"/>
              </a:rPr>
              <a:t>pelanggan</a:t>
            </a:r>
            <a:r>
              <a:rPr lang="en-US" sz="1200" b="1" dirty="0">
                <a:solidFill>
                  <a:schemeClr val="accent6">
                    <a:lumMod val="25000"/>
                  </a:schemeClr>
                </a:solidFill>
                <a:latin typeface="Josefin Sans" charset="0"/>
              </a:rPr>
              <a:t>.</a:t>
            </a:r>
          </a:p>
          <a:p>
            <a:pPr marL="0" marR="0" lvl="0" indent="0" algn="l" defTabSz="914400" rtl="0" eaLnBrk="1" fontAlgn="auto" latinLnBrk="0" hangingPunct="1">
              <a:lnSpc>
                <a:spcPct val="100000"/>
              </a:lnSpc>
              <a:spcBef>
                <a:spcPts val="0"/>
              </a:spcBef>
              <a:spcAft>
                <a:spcPts val="0"/>
              </a:spcAft>
              <a:buClr>
                <a:schemeClr val="dk2"/>
              </a:buClr>
              <a:buSzPts val="1100"/>
              <a:buFont typeface="Josefin Sans"/>
              <a:buNone/>
              <a:tabLst/>
              <a:defRPr/>
            </a:pPr>
            <a:endParaRPr kumimoji="0" lang="en-US" sz="1200" b="1" i="0" u="none" strike="noStrike" kern="0" cap="none" spc="0" normalizeH="0" baseline="0" noProof="0" dirty="0">
              <a:ln>
                <a:noFill/>
              </a:ln>
              <a:solidFill>
                <a:schemeClr val="accent6">
                  <a:lumMod val="25000"/>
                </a:schemeClr>
              </a:solidFill>
              <a:effectLst/>
              <a:uLnTx/>
              <a:uFillTx/>
              <a:latin typeface="Josefin Sans" charset="0"/>
              <a:ea typeface="Josefin Sans"/>
              <a:cs typeface="Josefin Sans"/>
              <a:sym typeface="Josefin Sans"/>
            </a:endParaRPr>
          </a:p>
        </p:txBody>
      </p:sp>
      <p:sp>
        <p:nvSpPr>
          <p:cNvPr id="67" name="Google Shape;2288;p46"/>
          <p:cNvSpPr txBox="1">
            <a:spLocks/>
          </p:cNvSpPr>
          <p:nvPr/>
        </p:nvSpPr>
        <p:spPr>
          <a:xfrm>
            <a:off x="6096000" y="4415100"/>
            <a:ext cx="3657600" cy="728400"/>
          </a:xfrm>
          <a:prstGeom prst="rect">
            <a:avLst/>
          </a:prstGeom>
          <a:noFill/>
          <a:ln>
            <a:noFill/>
          </a:ln>
        </p:spPr>
        <p:txBody>
          <a:bodyPr spcFirstLastPara="1" wrap="square" lIns="91425" tIns="91425" rIns="91425" bIns="91425" anchor="t" anchorCtr="0">
            <a:noAutofit/>
          </a:bodyPr>
          <a:lstStyle/>
          <a:p>
            <a:r>
              <a:rPr lang="en-US" sz="1200" b="1" dirty="0" err="1">
                <a:latin typeface="Josefin Sans" charset="0"/>
              </a:rPr>
              <a:t>Hubungan</a:t>
            </a:r>
            <a:r>
              <a:rPr lang="en-US" sz="1200" b="1" dirty="0">
                <a:latin typeface="Josefin Sans" charset="0"/>
              </a:rPr>
              <a:t> </a:t>
            </a:r>
            <a:r>
              <a:rPr lang="en-US" sz="1200" b="1" dirty="0" err="1">
                <a:latin typeface="Josefin Sans" charset="0"/>
              </a:rPr>
              <a:t>pelanggan</a:t>
            </a:r>
            <a:r>
              <a:rPr lang="en-US" sz="1200" b="1" dirty="0">
                <a:latin typeface="Josefin Sans" charset="0"/>
              </a:rPr>
              <a:t>, </a:t>
            </a:r>
            <a:r>
              <a:rPr lang="en-US" sz="1200" b="1" dirty="0" err="1">
                <a:latin typeface="Josefin Sans" charset="0"/>
              </a:rPr>
              <a:t>seperti</a:t>
            </a:r>
            <a:r>
              <a:rPr lang="en-US" sz="1200" b="1" dirty="0">
                <a:latin typeface="Josefin Sans" charset="0"/>
              </a:rPr>
              <a:t> </a:t>
            </a:r>
            <a:r>
              <a:rPr lang="en-US" sz="1200" b="1" dirty="0" err="1">
                <a:latin typeface="Josefin Sans" charset="0"/>
              </a:rPr>
              <a:t>semua</a:t>
            </a:r>
            <a:r>
              <a:rPr lang="en-US" sz="1200" b="1" dirty="0">
                <a:latin typeface="Josefin Sans" charset="0"/>
              </a:rPr>
              <a:t> </a:t>
            </a:r>
            <a:r>
              <a:rPr lang="en-US" sz="1200" b="1" dirty="0" err="1">
                <a:latin typeface="Josefin Sans" charset="0"/>
              </a:rPr>
              <a:t>hubungan</a:t>
            </a:r>
            <a:r>
              <a:rPr lang="en-US" sz="1200" b="1" dirty="0">
                <a:latin typeface="Josefin Sans" charset="0"/>
              </a:rPr>
              <a:t> </a:t>
            </a:r>
            <a:r>
              <a:rPr lang="en-US" sz="1200" b="1" dirty="0" err="1">
                <a:latin typeface="Josefin Sans" charset="0"/>
              </a:rPr>
              <a:t>lainnya</a:t>
            </a:r>
            <a:r>
              <a:rPr lang="en-US" sz="1200" b="1" dirty="0">
                <a:latin typeface="Josefin Sans" charset="0"/>
              </a:rPr>
              <a:t>, </a:t>
            </a:r>
            <a:r>
              <a:rPr lang="en-US" sz="1200" b="1" dirty="0" err="1">
                <a:latin typeface="Josefin Sans" charset="0"/>
              </a:rPr>
              <a:t>perlu</a:t>
            </a:r>
            <a:r>
              <a:rPr lang="en-US" sz="1200" b="1" dirty="0">
                <a:latin typeface="Josefin Sans" charset="0"/>
              </a:rPr>
              <a:t> </a:t>
            </a:r>
            <a:r>
              <a:rPr lang="en-US" sz="1200" b="1" dirty="0" err="1">
                <a:latin typeface="Josefin Sans" charset="0"/>
              </a:rPr>
              <a:t>dipupuk</a:t>
            </a:r>
            <a:r>
              <a:rPr lang="en-US" sz="1200" b="1" dirty="0">
                <a:latin typeface="Josefin Sans" charset="0"/>
              </a:rPr>
              <a:t> </a:t>
            </a:r>
            <a:r>
              <a:rPr lang="en-US" sz="1200" b="1" dirty="0" err="1">
                <a:latin typeface="Josefin Sans" charset="0"/>
              </a:rPr>
              <a:t>terus-menerus</a:t>
            </a:r>
            <a:r>
              <a:rPr lang="en-US" sz="1200" b="1" dirty="0">
                <a:latin typeface="Josefin Sans" charset="0"/>
              </a:rPr>
              <a:t>  </a:t>
            </a:r>
          </a:p>
        </p:txBody>
      </p:sp>
      <p:sp>
        <p:nvSpPr>
          <p:cNvPr id="2288" name="Google Shape;2288;p46"/>
          <p:cNvSpPr txBox="1">
            <a:spLocks noGrp="1"/>
          </p:cNvSpPr>
          <p:nvPr>
            <p:ph type="subTitle" idx="2"/>
          </p:nvPr>
        </p:nvSpPr>
        <p:spPr>
          <a:xfrm>
            <a:off x="5715000" y="1352550"/>
            <a:ext cx="3429000" cy="728400"/>
          </a:xfrm>
          <a:prstGeom prst="rect">
            <a:avLst/>
          </a:prstGeom>
        </p:spPr>
        <p:txBody>
          <a:bodyPr spcFirstLastPara="1" wrap="square" lIns="91425" tIns="91425" rIns="91425" bIns="91425" anchor="t" anchorCtr="0">
            <a:noAutofit/>
          </a:bodyPr>
          <a:lstStyle/>
          <a:p>
            <a:pPr marL="0" indent="0"/>
            <a:r>
              <a:rPr lang="en-US" sz="1200" b="1" dirty="0" err="1"/>
              <a:t>Pelanggan</a:t>
            </a:r>
            <a:r>
              <a:rPr lang="en-US" sz="1200" b="1" dirty="0"/>
              <a:t> </a:t>
            </a:r>
            <a:r>
              <a:rPr lang="en-US" sz="1200" b="1" dirty="0" err="1"/>
              <a:t>lebih</a:t>
            </a:r>
            <a:r>
              <a:rPr lang="en-US" sz="1200" b="1" dirty="0"/>
              <a:t> </a:t>
            </a:r>
            <a:r>
              <a:rPr lang="en-US" sz="1200" b="1" dirty="0" err="1"/>
              <a:t>suka</a:t>
            </a:r>
            <a:r>
              <a:rPr lang="en-US" sz="1200" b="1" dirty="0"/>
              <a:t> </a:t>
            </a:r>
            <a:r>
              <a:rPr lang="en-US" sz="1200" b="1" dirty="0" err="1"/>
              <a:t>melakukan</a:t>
            </a:r>
            <a:r>
              <a:rPr lang="en-US" sz="1200" b="1" dirty="0"/>
              <a:t> </a:t>
            </a:r>
            <a:r>
              <a:rPr lang="en-US" sz="1200" b="1" dirty="0" err="1"/>
              <a:t>pembelian</a:t>
            </a:r>
            <a:r>
              <a:rPr lang="en-US" sz="1200" b="1" dirty="0"/>
              <a:t> </a:t>
            </a:r>
            <a:r>
              <a:rPr lang="en-US" sz="1200" b="1" dirty="0" err="1"/>
              <a:t>dengan</a:t>
            </a:r>
            <a:r>
              <a:rPr lang="en-US" sz="1200" b="1" dirty="0"/>
              <a:t> </a:t>
            </a:r>
            <a:r>
              <a:rPr lang="en-US" sz="1200" b="1" dirty="0" err="1"/>
              <a:t>merek</a:t>
            </a:r>
            <a:r>
              <a:rPr lang="en-US" sz="1200" b="1" dirty="0"/>
              <a:t> </a:t>
            </a:r>
            <a:r>
              <a:rPr lang="en-US" sz="1200" b="1" dirty="0" err="1"/>
              <a:t>dan</a:t>
            </a:r>
            <a:r>
              <a:rPr lang="en-US" sz="1200" b="1" dirty="0"/>
              <a:t> </a:t>
            </a:r>
            <a:r>
              <a:rPr lang="en-US" sz="1200" b="1" dirty="0" err="1"/>
              <a:t>bisnis</a:t>
            </a:r>
            <a:r>
              <a:rPr lang="en-US" sz="1200" b="1" dirty="0"/>
              <a:t> yang </a:t>
            </a:r>
            <a:r>
              <a:rPr lang="en-US" sz="1200" b="1" dirty="0" err="1"/>
              <a:t>meluangkan</a:t>
            </a:r>
            <a:r>
              <a:rPr lang="en-US" sz="1200" b="1" dirty="0"/>
              <a:t> </a:t>
            </a:r>
            <a:r>
              <a:rPr lang="en-US" sz="1200" b="1" dirty="0" err="1"/>
              <a:t>waktu</a:t>
            </a:r>
            <a:r>
              <a:rPr lang="en-US" sz="1200" b="1" dirty="0"/>
              <a:t> </a:t>
            </a:r>
            <a:r>
              <a:rPr lang="en-US" sz="1200" b="1" dirty="0" err="1"/>
              <a:t>untuk</a:t>
            </a:r>
            <a:r>
              <a:rPr lang="en-US" sz="1200" b="1" dirty="0"/>
              <a:t> </a:t>
            </a:r>
            <a:r>
              <a:rPr lang="en-US" sz="1200" b="1" dirty="0" err="1"/>
              <a:t>meperhatikan</a:t>
            </a:r>
            <a:r>
              <a:rPr lang="en-US" sz="1200" b="1" dirty="0"/>
              <a:t> </a:t>
            </a:r>
            <a:r>
              <a:rPr lang="en-US" sz="1200" b="1" dirty="0" err="1"/>
              <a:t>kritik</a:t>
            </a:r>
            <a:r>
              <a:rPr lang="en-US" sz="1200" b="1" dirty="0"/>
              <a:t> </a:t>
            </a:r>
            <a:r>
              <a:rPr lang="en-US" sz="1200" b="1" dirty="0" err="1"/>
              <a:t>dan</a:t>
            </a:r>
            <a:r>
              <a:rPr lang="en-US" sz="1200" b="1" dirty="0"/>
              <a:t> </a:t>
            </a:r>
            <a:r>
              <a:rPr lang="en-US" sz="1200" b="1" dirty="0" err="1"/>
              <a:t>merespons</a:t>
            </a:r>
            <a:r>
              <a:rPr lang="en-US" sz="1200" b="1" dirty="0"/>
              <a:t> </a:t>
            </a:r>
            <a:r>
              <a:rPr lang="en-US" sz="1200" b="1" dirty="0" err="1"/>
              <a:t>umpan</a:t>
            </a:r>
            <a:r>
              <a:rPr lang="en-US" sz="1200" b="1" dirty="0"/>
              <a:t> </a:t>
            </a:r>
            <a:r>
              <a:rPr lang="en-US" sz="1200" b="1" dirty="0" err="1"/>
              <a:t>balik</a:t>
            </a:r>
            <a:r>
              <a:rPr lang="en-US" sz="1200" b="1" dirty="0"/>
              <a:t> </a:t>
            </a:r>
            <a:r>
              <a:rPr lang="en-US" sz="1200" b="1" dirty="0" err="1"/>
              <a:t>mereka</a:t>
            </a:r>
            <a:r>
              <a:rPr lang="en-US" sz="1200" b="1" dirty="0"/>
              <a:t>.</a:t>
            </a:r>
          </a:p>
          <a:p>
            <a:pPr marL="0" lvl="0" indent="0" algn="l" rtl="0">
              <a:spcBef>
                <a:spcPts val="0"/>
              </a:spcBef>
              <a:spcAft>
                <a:spcPts val="0"/>
              </a:spcAft>
              <a:buNone/>
            </a:pPr>
            <a:endParaRPr sz="12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8"/>
        <p:cNvGrpSpPr/>
        <p:nvPr/>
      </p:nvGrpSpPr>
      <p:grpSpPr>
        <a:xfrm>
          <a:off x="0" y="0"/>
          <a:ext cx="0" cy="0"/>
          <a:chOff x="0" y="0"/>
          <a:chExt cx="0" cy="0"/>
        </a:xfrm>
      </p:grpSpPr>
      <p:sp>
        <p:nvSpPr>
          <p:cNvPr id="1819" name="Google Shape;1819;p41"/>
          <p:cNvSpPr txBox="1">
            <a:spLocks noGrp="1"/>
          </p:cNvSpPr>
          <p:nvPr>
            <p:ph type="title"/>
          </p:nvPr>
        </p:nvSpPr>
        <p:spPr>
          <a:xfrm>
            <a:off x="1066800" y="209550"/>
            <a:ext cx="6705600" cy="88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200" dirty="0"/>
              <a:t>Modul-Modul Utama dalam CRM</a:t>
            </a:r>
            <a:endParaRPr sz="3200"/>
          </a:p>
        </p:txBody>
      </p:sp>
      <p:sp>
        <p:nvSpPr>
          <p:cNvPr id="1820" name="Google Shape;1820;p41"/>
          <p:cNvSpPr txBox="1">
            <a:spLocks noGrp="1"/>
          </p:cNvSpPr>
          <p:nvPr>
            <p:ph type="subTitle" idx="1"/>
          </p:nvPr>
        </p:nvSpPr>
        <p:spPr>
          <a:xfrm>
            <a:off x="1795750" y="906867"/>
            <a:ext cx="7162800" cy="3790950"/>
          </a:xfrm>
          <a:prstGeom prst="rect">
            <a:avLst/>
          </a:prstGeom>
        </p:spPr>
        <p:txBody>
          <a:bodyPr spcFirstLastPara="1" wrap="square" lIns="91425" tIns="91425" rIns="91425" bIns="91425" anchor="b" anchorCtr="0">
            <a:noAutofit/>
          </a:bodyPr>
          <a:lstStyle/>
          <a:p>
            <a:pPr algn="l">
              <a:buSzPct val="100000"/>
              <a:buFont typeface="+mj-lt"/>
              <a:buAutoNum type="arabicPeriod"/>
            </a:pPr>
            <a:r>
              <a:rPr lang="id-ID" sz="1400" b="1" dirty="0"/>
              <a:t>Sales</a:t>
            </a:r>
          </a:p>
          <a:p>
            <a:pPr lvl="1" algn="l">
              <a:buSzPct val="100000"/>
              <a:buFont typeface="Wingdings" panose="05000000000000000000" pitchFamily="2" charset="2"/>
              <a:buChar char="§"/>
            </a:pPr>
            <a:r>
              <a:rPr lang="id-ID" sz="1400" b="1" dirty="0"/>
              <a:t>Menelusuri kontak pelanggan dan aktivitas pelanggan untuk cross-selling dan up selling.</a:t>
            </a:r>
            <a:br>
              <a:rPr lang="id-ID" sz="1400" b="1" dirty="0"/>
            </a:br>
            <a:r>
              <a:rPr lang="id-ID" sz="1400" b="1" dirty="0"/>
              <a:t>Cross-selling : proses penjualan produk atau layanan yang berbeda kepada pelanggan untuk meningkatkan nilai penjualan.</a:t>
            </a:r>
            <a:br>
              <a:rPr lang="id-ID" sz="1400" b="1" dirty="0"/>
            </a:br>
            <a:r>
              <a:rPr lang="id-ID" sz="1400" b="1" dirty="0"/>
              <a:t>Up selling : proses penjualan suatu produk di mana penjual mengundang pelanggan atau konsumen untuk memberi barang yang lebih mahal untuk menghasilkan lebih banyak pendapatan.</a:t>
            </a:r>
          </a:p>
          <a:p>
            <a:pPr lvl="1" algn="l">
              <a:buSzPct val="100000"/>
              <a:buFont typeface="Wingdings" panose="05000000000000000000" pitchFamily="2" charset="2"/>
              <a:buChar char="§"/>
            </a:pPr>
            <a:endParaRPr lang="en-US" sz="1400" b="1" dirty="0"/>
          </a:p>
          <a:p>
            <a:pPr lvl="1" algn="l">
              <a:buSzPct val="100000"/>
              <a:buFont typeface="Wingdings" panose="05000000000000000000" pitchFamily="2" charset="2"/>
              <a:buChar char="§"/>
            </a:pPr>
            <a:r>
              <a:rPr lang="id-ID" sz="1400" b="1" dirty="0"/>
              <a:t>Misalkan, CRM akan mengingatkan bank sales representative untuk memanggil pelanggan yang membuat deposit yang besar untuk menawarkan pelanggan tersebut layanan investasi dan program kredit utama.</a:t>
            </a:r>
            <a:br>
              <a:rPr lang="id-ID" sz="1400" b="1" dirty="0"/>
            </a:br>
            <a:r>
              <a:rPr lang="id-ID" sz="1400" b="1" dirty="0"/>
              <a:t>Sales representative : seorang profesional dalam perusahaan yang bertugas untuk menjual produk atau jasa ke pebisnis, organisasi, atau pemerintah. Mereka menjual kepada pihak yang nantinya akan menjual produk atau jasa kembali kepada konsumen</a:t>
            </a:r>
          </a:p>
          <a:p>
            <a:pPr marL="0" lvl="0" indent="0" algn="l" rtl="0">
              <a:spcBef>
                <a:spcPts val="0"/>
              </a:spcBef>
              <a:spcAft>
                <a:spcPts val="0"/>
              </a:spcAft>
              <a:buNone/>
            </a:pPr>
            <a:endParaRPr sz="1200" dirty="0"/>
          </a:p>
        </p:txBody>
      </p:sp>
      <p:grpSp>
        <p:nvGrpSpPr>
          <p:cNvPr id="1821" name="Google Shape;1821;p41"/>
          <p:cNvGrpSpPr/>
          <p:nvPr/>
        </p:nvGrpSpPr>
        <p:grpSpPr>
          <a:xfrm>
            <a:off x="-393843" y="1962149"/>
            <a:ext cx="2756043" cy="2712995"/>
            <a:chOff x="-393843" y="1145227"/>
            <a:chExt cx="3521236" cy="3529918"/>
          </a:xfrm>
        </p:grpSpPr>
        <p:sp>
          <p:nvSpPr>
            <p:cNvPr id="1822" name="Google Shape;1822;p41"/>
            <p:cNvSpPr/>
            <p:nvPr/>
          </p:nvSpPr>
          <p:spPr>
            <a:xfrm>
              <a:off x="1073634" y="3148694"/>
              <a:ext cx="1095690" cy="212192"/>
            </a:xfrm>
            <a:custGeom>
              <a:avLst/>
              <a:gdLst/>
              <a:ahLst/>
              <a:cxnLst/>
              <a:rect l="l" t="t" r="r" b="b"/>
              <a:pathLst>
                <a:path w="32810" h="6354" extrusionOk="0">
                  <a:moveTo>
                    <a:pt x="1" y="0"/>
                  </a:moveTo>
                  <a:lnTo>
                    <a:pt x="1" y="6354"/>
                  </a:lnTo>
                  <a:lnTo>
                    <a:pt x="32810" y="6354"/>
                  </a:lnTo>
                  <a:lnTo>
                    <a:pt x="3281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390539" y="2985826"/>
              <a:ext cx="648865" cy="31625"/>
            </a:xfrm>
            <a:custGeom>
              <a:avLst/>
              <a:gdLst/>
              <a:ahLst/>
              <a:cxnLst/>
              <a:rect l="l" t="t" r="r" b="b"/>
              <a:pathLst>
                <a:path w="19430" h="947" extrusionOk="0">
                  <a:moveTo>
                    <a:pt x="1" y="0"/>
                  </a:moveTo>
                  <a:lnTo>
                    <a:pt x="1" y="947"/>
                  </a:lnTo>
                  <a:lnTo>
                    <a:pt x="19429" y="947"/>
                  </a:lnTo>
                  <a:lnTo>
                    <a:pt x="194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645042" y="2561476"/>
              <a:ext cx="616705" cy="455975"/>
            </a:xfrm>
            <a:custGeom>
              <a:avLst/>
              <a:gdLst/>
              <a:ahLst/>
              <a:cxnLst/>
              <a:rect l="l" t="t" r="r" b="b"/>
              <a:pathLst>
                <a:path w="18467" h="13654" extrusionOk="0">
                  <a:moveTo>
                    <a:pt x="3305" y="1"/>
                  </a:moveTo>
                  <a:lnTo>
                    <a:pt x="0" y="13654"/>
                  </a:lnTo>
                  <a:lnTo>
                    <a:pt x="14824" y="13654"/>
                  </a:lnTo>
                  <a:lnTo>
                    <a:pt x="184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675031" y="2582916"/>
              <a:ext cx="558298" cy="400272"/>
            </a:xfrm>
            <a:custGeom>
              <a:avLst/>
              <a:gdLst/>
              <a:ahLst/>
              <a:cxnLst/>
              <a:rect l="l" t="t" r="r" b="b"/>
              <a:pathLst>
                <a:path w="16718" h="11986" extrusionOk="0">
                  <a:moveTo>
                    <a:pt x="3097" y="1"/>
                  </a:moveTo>
                  <a:lnTo>
                    <a:pt x="1" y="11985"/>
                  </a:lnTo>
                  <a:lnTo>
                    <a:pt x="13557" y="11985"/>
                  </a:lnTo>
                  <a:lnTo>
                    <a:pt x="1671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152693" y="3111191"/>
              <a:ext cx="32727" cy="1563955"/>
            </a:xfrm>
            <a:custGeom>
              <a:avLst/>
              <a:gdLst/>
              <a:ahLst/>
              <a:cxnLst/>
              <a:rect l="l" t="t" r="r" b="b"/>
              <a:pathLst>
                <a:path w="980" h="46832" extrusionOk="0">
                  <a:moveTo>
                    <a:pt x="0" y="0"/>
                  </a:moveTo>
                  <a:lnTo>
                    <a:pt x="0" y="46831"/>
                  </a:lnTo>
                  <a:lnTo>
                    <a:pt x="979" y="46831"/>
                  </a:lnTo>
                  <a:lnTo>
                    <a:pt x="97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185387" y="3115466"/>
              <a:ext cx="32694" cy="1559680"/>
            </a:xfrm>
            <a:custGeom>
              <a:avLst/>
              <a:gdLst/>
              <a:ahLst/>
              <a:cxnLst/>
              <a:rect l="l" t="t" r="r" b="b"/>
              <a:pathLst>
                <a:path w="979" h="46704" extrusionOk="0">
                  <a:moveTo>
                    <a:pt x="0" y="1"/>
                  </a:moveTo>
                  <a:lnTo>
                    <a:pt x="0" y="46703"/>
                  </a:lnTo>
                  <a:lnTo>
                    <a:pt x="979" y="46703"/>
                  </a:lnTo>
                  <a:lnTo>
                    <a:pt x="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7529" y="3020123"/>
              <a:ext cx="2489230" cy="128604"/>
            </a:xfrm>
            <a:custGeom>
              <a:avLst/>
              <a:gdLst/>
              <a:ahLst/>
              <a:cxnLst/>
              <a:rect l="l" t="t" r="r" b="b"/>
              <a:pathLst>
                <a:path w="74539" h="3851" extrusionOk="0">
                  <a:moveTo>
                    <a:pt x="0" y="0"/>
                  </a:moveTo>
                  <a:lnTo>
                    <a:pt x="0" y="3850"/>
                  </a:lnTo>
                  <a:lnTo>
                    <a:pt x="74538" y="3850"/>
                  </a:lnTo>
                  <a:lnTo>
                    <a:pt x="7453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1613163" y="3215651"/>
              <a:ext cx="56838" cy="48823"/>
            </a:xfrm>
            <a:custGeom>
              <a:avLst/>
              <a:gdLst/>
              <a:ahLst/>
              <a:cxnLst/>
              <a:rect l="l" t="t" r="r" b="b"/>
              <a:pathLst>
                <a:path w="1702" h="1462" extrusionOk="0">
                  <a:moveTo>
                    <a:pt x="979" y="1"/>
                  </a:moveTo>
                  <a:cubicBezTo>
                    <a:pt x="322" y="1"/>
                    <a:pt x="1" y="787"/>
                    <a:pt x="450" y="1252"/>
                  </a:cubicBezTo>
                  <a:cubicBezTo>
                    <a:pt x="599" y="1396"/>
                    <a:pt x="781" y="1461"/>
                    <a:pt x="960" y="1461"/>
                  </a:cubicBezTo>
                  <a:cubicBezTo>
                    <a:pt x="1338" y="1461"/>
                    <a:pt x="1701" y="1170"/>
                    <a:pt x="1701" y="723"/>
                  </a:cubicBezTo>
                  <a:cubicBezTo>
                    <a:pt x="1701" y="322"/>
                    <a:pt x="1380" y="1"/>
                    <a:pt x="9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390069" y="2671312"/>
              <a:ext cx="994403" cy="1114458"/>
            </a:xfrm>
            <a:custGeom>
              <a:avLst/>
              <a:gdLst/>
              <a:ahLst/>
              <a:cxnLst/>
              <a:rect l="l" t="t" r="r" b="b"/>
              <a:pathLst>
                <a:path w="29777" h="33372" extrusionOk="0">
                  <a:moveTo>
                    <a:pt x="3482" y="1"/>
                  </a:moveTo>
                  <a:cubicBezTo>
                    <a:pt x="1476" y="1"/>
                    <a:pt x="0" y="1894"/>
                    <a:pt x="482" y="3835"/>
                  </a:cubicBezTo>
                  <a:lnTo>
                    <a:pt x="7156" y="31013"/>
                  </a:lnTo>
                  <a:cubicBezTo>
                    <a:pt x="7490" y="32397"/>
                    <a:pt x="8740" y="33371"/>
                    <a:pt x="10153" y="33371"/>
                  </a:cubicBezTo>
                  <a:cubicBezTo>
                    <a:pt x="10165" y="33371"/>
                    <a:pt x="10176" y="33371"/>
                    <a:pt x="10188" y="33371"/>
                  </a:cubicBezTo>
                  <a:lnTo>
                    <a:pt x="26311" y="33211"/>
                  </a:lnTo>
                  <a:cubicBezTo>
                    <a:pt x="28333" y="33195"/>
                    <a:pt x="29777" y="31285"/>
                    <a:pt x="29280" y="29344"/>
                  </a:cubicBezTo>
                  <a:lnTo>
                    <a:pt x="22269" y="2327"/>
                  </a:lnTo>
                  <a:cubicBezTo>
                    <a:pt x="21900" y="963"/>
                    <a:pt x="20680" y="1"/>
                    <a:pt x="19268" y="1"/>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393843" y="2671312"/>
              <a:ext cx="431330" cy="1114458"/>
            </a:xfrm>
            <a:custGeom>
              <a:avLst/>
              <a:gdLst/>
              <a:ahLst/>
              <a:cxnLst/>
              <a:rect l="l" t="t" r="r" b="b"/>
              <a:pathLst>
                <a:path w="12916" h="33372" extrusionOk="0">
                  <a:moveTo>
                    <a:pt x="3691" y="1"/>
                  </a:moveTo>
                  <a:cubicBezTo>
                    <a:pt x="1557" y="1"/>
                    <a:pt x="1" y="1990"/>
                    <a:pt x="498" y="4060"/>
                  </a:cubicBezTo>
                  <a:lnTo>
                    <a:pt x="7606" y="33371"/>
                  </a:lnTo>
                  <a:lnTo>
                    <a:pt x="12916" y="33371"/>
                  </a:lnTo>
                  <a:lnTo>
                    <a:pt x="3691" y="1"/>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104444" y="3502848"/>
              <a:ext cx="721699" cy="283457"/>
            </a:xfrm>
            <a:custGeom>
              <a:avLst/>
              <a:gdLst/>
              <a:ahLst/>
              <a:cxnLst/>
              <a:rect l="l" t="t" r="r" b="b"/>
              <a:pathLst>
                <a:path w="21611" h="8488" extrusionOk="0">
                  <a:moveTo>
                    <a:pt x="2968" y="0"/>
                  </a:moveTo>
                  <a:cubicBezTo>
                    <a:pt x="1332" y="0"/>
                    <a:pt x="0" y="1332"/>
                    <a:pt x="0" y="2968"/>
                  </a:cubicBezTo>
                  <a:lnTo>
                    <a:pt x="0" y="5519"/>
                  </a:lnTo>
                  <a:cubicBezTo>
                    <a:pt x="0" y="7156"/>
                    <a:pt x="1332" y="8487"/>
                    <a:pt x="2968" y="8487"/>
                  </a:cubicBezTo>
                  <a:lnTo>
                    <a:pt x="18643" y="8487"/>
                  </a:lnTo>
                  <a:cubicBezTo>
                    <a:pt x="20279" y="8487"/>
                    <a:pt x="21611" y="7156"/>
                    <a:pt x="21611" y="5519"/>
                  </a:cubicBezTo>
                  <a:lnTo>
                    <a:pt x="21611" y="2968"/>
                  </a:lnTo>
                  <a:cubicBezTo>
                    <a:pt x="21611" y="1332"/>
                    <a:pt x="20279" y="0"/>
                    <a:pt x="18643"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393843" y="2670778"/>
              <a:ext cx="597437" cy="1115527"/>
            </a:xfrm>
            <a:custGeom>
              <a:avLst/>
              <a:gdLst/>
              <a:ahLst/>
              <a:cxnLst/>
              <a:rect l="l" t="t" r="r" b="b"/>
              <a:pathLst>
                <a:path w="17890" h="33404" extrusionOk="0">
                  <a:moveTo>
                    <a:pt x="3691" y="1"/>
                  </a:moveTo>
                  <a:cubicBezTo>
                    <a:pt x="1557" y="1"/>
                    <a:pt x="1" y="2006"/>
                    <a:pt x="498" y="4076"/>
                  </a:cubicBezTo>
                  <a:lnTo>
                    <a:pt x="7606" y="33387"/>
                  </a:lnTo>
                  <a:lnTo>
                    <a:pt x="7846" y="33387"/>
                  </a:lnTo>
                  <a:lnTo>
                    <a:pt x="7862" y="33403"/>
                  </a:lnTo>
                  <a:lnTo>
                    <a:pt x="17889" y="33403"/>
                  </a:lnTo>
                  <a:lnTo>
                    <a:pt x="15980" y="24900"/>
                  </a:lnTo>
                  <a:lnTo>
                    <a:pt x="10574" y="24900"/>
                  </a:lnTo>
                  <a:lnTo>
                    <a:pt x="3691" y="1"/>
                  </a:lnTo>
                  <a:close/>
                </a:path>
              </a:pathLst>
            </a:custGeom>
            <a:solidFill>
              <a:srgbClr val="263238">
                <a:alpha val="32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33778" y="3500143"/>
              <a:ext cx="665462" cy="5410"/>
            </a:xfrm>
            <a:custGeom>
              <a:avLst/>
              <a:gdLst/>
              <a:ahLst/>
              <a:cxnLst/>
              <a:rect l="l" t="t" r="r" b="b"/>
              <a:pathLst>
                <a:path w="19927" h="162" extrusionOk="0">
                  <a:moveTo>
                    <a:pt x="9963" y="1"/>
                  </a:moveTo>
                  <a:cubicBezTo>
                    <a:pt x="4460" y="1"/>
                    <a:pt x="0" y="33"/>
                    <a:pt x="0" y="81"/>
                  </a:cubicBezTo>
                  <a:cubicBezTo>
                    <a:pt x="0" y="113"/>
                    <a:pt x="4460" y="161"/>
                    <a:pt x="9963" y="161"/>
                  </a:cubicBezTo>
                  <a:cubicBezTo>
                    <a:pt x="15466" y="161"/>
                    <a:pt x="19926" y="113"/>
                    <a:pt x="19926" y="81"/>
                  </a:cubicBezTo>
                  <a:cubicBezTo>
                    <a:pt x="19926" y="33"/>
                    <a:pt x="15466" y="1"/>
                    <a:pt x="996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4259" y="3023663"/>
              <a:ext cx="48857" cy="43480"/>
            </a:xfrm>
            <a:custGeom>
              <a:avLst/>
              <a:gdLst/>
              <a:ahLst/>
              <a:cxnLst/>
              <a:rect l="l" t="t" r="r" b="b"/>
              <a:pathLst>
                <a:path w="1463" h="1302" extrusionOk="0">
                  <a:moveTo>
                    <a:pt x="634" y="1"/>
                  </a:moveTo>
                  <a:cubicBezTo>
                    <a:pt x="531" y="1"/>
                    <a:pt x="424" y="24"/>
                    <a:pt x="337" y="87"/>
                  </a:cubicBezTo>
                  <a:cubicBezTo>
                    <a:pt x="257" y="135"/>
                    <a:pt x="225" y="183"/>
                    <a:pt x="241" y="183"/>
                  </a:cubicBezTo>
                  <a:cubicBezTo>
                    <a:pt x="347" y="136"/>
                    <a:pt x="461" y="106"/>
                    <a:pt x="577" y="106"/>
                  </a:cubicBezTo>
                  <a:cubicBezTo>
                    <a:pt x="620" y="106"/>
                    <a:pt x="663" y="110"/>
                    <a:pt x="706" y="119"/>
                  </a:cubicBezTo>
                  <a:cubicBezTo>
                    <a:pt x="883" y="151"/>
                    <a:pt x="1027" y="247"/>
                    <a:pt x="1107" y="391"/>
                  </a:cubicBezTo>
                  <a:cubicBezTo>
                    <a:pt x="1252" y="767"/>
                    <a:pt x="979" y="1143"/>
                    <a:pt x="619" y="1143"/>
                  </a:cubicBezTo>
                  <a:cubicBezTo>
                    <a:pt x="579" y="1143"/>
                    <a:pt x="539" y="1139"/>
                    <a:pt x="498" y="1129"/>
                  </a:cubicBezTo>
                  <a:cubicBezTo>
                    <a:pt x="337" y="1081"/>
                    <a:pt x="209" y="953"/>
                    <a:pt x="145" y="793"/>
                  </a:cubicBezTo>
                  <a:cubicBezTo>
                    <a:pt x="96" y="632"/>
                    <a:pt x="80" y="472"/>
                    <a:pt x="129" y="311"/>
                  </a:cubicBezTo>
                  <a:lnTo>
                    <a:pt x="129" y="311"/>
                  </a:lnTo>
                  <a:cubicBezTo>
                    <a:pt x="129" y="311"/>
                    <a:pt x="80" y="343"/>
                    <a:pt x="48" y="424"/>
                  </a:cubicBezTo>
                  <a:cubicBezTo>
                    <a:pt x="0" y="552"/>
                    <a:pt x="0" y="696"/>
                    <a:pt x="32" y="825"/>
                  </a:cubicBezTo>
                  <a:cubicBezTo>
                    <a:pt x="96" y="1033"/>
                    <a:pt x="241" y="1194"/>
                    <a:pt x="449" y="1274"/>
                  </a:cubicBezTo>
                  <a:cubicBezTo>
                    <a:pt x="514" y="1292"/>
                    <a:pt x="578" y="1301"/>
                    <a:pt x="640" y="1301"/>
                  </a:cubicBezTo>
                  <a:cubicBezTo>
                    <a:pt x="1113" y="1301"/>
                    <a:pt x="1463" y="795"/>
                    <a:pt x="1236" y="327"/>
                  </a:cubicBezTo>
                  <a:cubicBezTo>
                    <a:pt x="1123" y="151"/>
                    <a:pt x="931" y="22"/>
                    <a:pt x="722" y="6"/>
                  </a:cubicBezTo>
                  <a:cubicBezTo>
                    <a:pt x="693" y="3"/>
                    <a:pt x="664" y="1"/>
                    <a:pt x="63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9132" y="3057091"/>
              <a:ext cx="52530" cy="112007"/>
            </a:xfrm>
            <a:custGeom>
              <a:avLst/>
              <a:gdLst/>
              <a:ahLst/>
              <a:cxnLst/>
              <a:rect l="l" t="t" r="r" b="b"/>
              <a:pathLst>
                <a:path w="1573" h="3354" extrusionOk="0">
                  <a:moveTo>
                    <a:pt x="1556" y="0"/>
                  </a:moveTo>
                  <a:cubicBezTo>
                    <a:pt x="1364" y="64"/>
                    <a:pt x="1203" y="160"/>
                    <a:pt x="1075" y="305"/>
                  </a:cubicBezTo>
                  <a:cubicBezTo>
                    <a:pt x="353" y="915"/>
                    <a:pt x="0" y="1861"/>
                    <a:pt x="145" y="2808"/>
                  </a:cubicBezTo>
                  <a:cubicBezTo>
                    <a:pt x="161" y="3000"/>
                    <a:pt x="225" y="3177"/>
                    <a:pt x="321" y="3353"/>
                  </a:cubicBezTo>
                  <a:cubicBezTo>
                    <a:pt x="353" y="3337"/>
                    <a:pt x="289" y="3129"/>
                    <a:pt x="257" y="2792"/>
                  </a:cubicBezTo>
                  <a:cubicBezTo>
                    <a:pt x="177" y="1893"/>
                    <a:pt x="497" y="1011"/>
                    <a:pt x="1139" y="385"/>
                  </a:cubicBezTo>
                  <a:cubicBezTo>
                    <a:pt x="1380" y="144"/>
                    <a:pt x="1572" y="32"/>
                    <a:pt x="155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41292" y="2958509"/>
              <a:ext cx="50393" cy="76742"/>
            </a:xfrm>
            <a:custGeom>
              <a:avLst/>
              <a:gdLst/>
              <a:ahLst/>
              <a:cxnLst/>
              <a:rect l="l" t="t" r="r" b="b"/>
              <a:pathLst>
                <a:path w="1509" h="2298" extrusionOk="0">
                  <a:moveTo>
                    <a:pt x="49" y="0"/>
                  </a:moveTo>
                  <a:cubicBezTo>
                    <a:pt x="1" y="144"/>
                    <a:pt x="1" y="289"/>
                    <a:pt x="33" y="433"/>
                  </a:cubicBezTo>
                  <a:cubicBezTo>
                    <a:pt x="145" y="1107"/>
                    <a:pt x="530" y="1717"/>
                    <a:pt x="1091" y="2118"/>
                  </a:cubicBezTo>
                  <a:cubicBezTo>
                    <a:pt x="1289" y="2245"/>
                    <a:pt x="1437" y="2297"/>
                    <a:pt x="1470" y="2297"/>
                  </a:cubicBezTo>
                  <a:cubicBezTo>
                    <a:pt x="1474" y="2297"/>
                    <a:pt x="1477" y="2296"/>
                    <a:pt x="1477" y="2294"/>
                  </a:cubicBezTo>
                  <a:cubicBezTo>
                    <a:pt x="1509" y="2246"/>
                    <a:pt x="931" y="1957"/>
                    <a:pt x="530" y="1300"/>
                  </a:cubicBezTo>
                  <a:cubicBezTo>
                    <a:pt x="113" y="642"/>
                    <a:pt x="97" y="0"/>
                    <a:pt x="4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65937" y="3041462"/>
              <a:ext cx="70597" cy="18467"/>
            </a:xfrm>
            <a:custGeom>
              <a:avLst/>
              <a:gdLst/>
              <a:ahLst/>
              <a:cxnLst/>
              <a:rect l="l" t="t" r="r" b="b"/>
              <a:pathLst>
                <a:path w="2114" h="553" extrusionOk="0">
                  <a:moveTo>
                    <a:pt x="26" y="0"/>
                  </a:moveTo>
                  <a:cubicBezTo>
                    <a:pt x="22" y="0"/>
                    <a:pt x="18" y="1"/>
                    <a:pt x="17" y="3"/>
                  </a:cubicBezTo>
                  <a:cubicBezTo>
                    <a:pt x="1" y="35"/>
                    <a:pt x="402" y="372"/>
                    <a:pt x="1011" y="500"/>
                  </a:cubicBezTo>
                  <a:cubicBezTo>
                    <a:pt x="1193" y="538"/>
                    <a:pt x="1365" y="552"/>
                    <a:pt x="1516" y="552"/>
                  </a:cubicBezTo>
                  <a:cubicBezTo>
                    <a:pt x="1872" y="552"/>
                    <a:pt x="2113" y="475"/>
                    <a:pt x="2102" y="452"/>
                  </a:cubicBezTo>
                  <a:cubicBezTo>
                    <a:pt x="2102" y="404"/>
                    <a:pt x="1621" y="468"/>
                    <a:pt x="1043" y="340"/>
                  </a:cubicBezTo>
                  <a:cubicBezTo>
                    <a:pt x="499" y="234"/>
                    <a:pt x="98" y="0"/>
                    <a:pt x="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79634" y="3023663"/>
              <a:ext cx="48924" cy="43480"/>
            </a:xfrm>
            <a:custGeom>
              <a:avLst/>
              <a:gdLst/>
              <a:ahLst/>
              <a:cxnLst/>
              <a:rect l="l" t="t" r="r" b="b"/>
              <a:pathLst>
                <a:path w="1465" h="1302" extrusionOk="0">
                  <a:moveTo>
                    <a:pt x="650" y="1"/>
                  </a:moveTo>
                  <a:cubicBezTo>
                    <a:pt x="547" y="1"/>
                    <a:pt x="441" y="24"/>
                    <a:pt x="353" y="87"/>
                  </a:cubicBezTo>
                  <a:cubicBezTo>
                    <a:pt x="273" y="135"/>
                    <a:pt x="241" y="183"/>
                    <a:pt x="241" y="183"/>
                  </a:cubicBezTo>
                  <a:cubicBezTo>
                    <a:pt x="359" y="136"/>
                    <a:pt x="476" y="106"/>
                    <a:pt x="594" y="106"/>
                  </a:cubicBezTo>
                  <a:cubicBezTo>
                    <a:pt x="637" y="106"/>
                    <a:pt x="680" y="110"/>
                    <a:pt x="722" y="119"/>
                  </a:cubicBezTo>
                  <a:cubicBezTo>
                    <a:pt x="883" y="151"/>
                    <a:pt x="1027" y="247"/>
                    <a:pt x="1124" y="391"/>
                  </a:cubicBezTo>
                  <a:cubicBezTo>
                    <a:pt x="1268" y="767"/>
                    <a:pt x="996" y="1143"/>
                    <a:pt x="623" y="1143"/>
                  </a:cubicBezTo>
                  <a:cubicBezTo>
                    <a:pt x="583" y="1143"/>
                    <a:pt x="541" y="1139"/>
                    <a:pt x="498" y="1129"/>
                  </a:cubicBezTo>
                  <a:cubicBezTo>
                    <a:pt x="337" y="1081"/>
                    <a:pt x="225" y="953"/>
                    <a:pt x="161" y="793"/>
                  </a:cubicBezTo>
                  <a:cubicBezTo>
                    <a:pt x="113" y="632"/>
                    <a:pt x="97" y="472"/>
                    <a:pt x="145" y="311"/>
                  </a:cubicBezTo>
                  <a:lnTo>
                    <a:pt x="145" y="311"/>
                  </a:lnTo>
                  <a:cubicBezTo>
                    <a:pt x="145" y="311"/>
                    <a:pt x="97" y="343"/>
                    <a:pt x="65" y="424"/>
                  </a:cubicBezTo>
                  <a:cubicBezTo>
                    <a:pt x="17" y="552"/>
                    <a:pt x="1" y="696"/>
                    <a:pt x="49" y="825"/>
                  </a:cubicBezTo>
                  <a:cubicBezTo>
                    <a:pt x="113" y="1033"/>
                    <a:pt x="257" y="1194"/>
                    <a:pt x="450" y="1274"/>
                  </a:cubicBezTo>
                  <a:cubicBezTo>
                    <a:pt x="515" y="1292"/>
                    <a:pt x="579" y="1301"/>
                    <a:pt x="641" y="1301"/>
                  </a:cubicBezTo>
                  <a:cubicBezTo>
                    <a:pt x="1113" y="1301"/>
                    <a:pt x="1465" y="795"/>
                    <a:pt x="1252" y="327"/>
                  </a:cubicBezTo>
                  <a:cubicBezTo>
                    <a:pt x="1140" y="151"/>
                    <a:pt x="947" y="22"/>
                    <a:pt x="739" y="6"/>
                  </a:cubicBezTo>
                  <a:cubicBezTo>
                    <a:pt x="710" y="3"/>
                    <a:pt x="680" y="1"/>
                    <a:pt x="6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6777" y="3057091"/>
              <a:ext cx="51996" cy="112007"/>
            </a:xfrm>
            <a:custGeom>
              <a:avLst/>
              <a:gdLst/>
              <a:ahLst/>
              <a:cxnLst/>
              <a:rect l="l" t="t" r="r" b="b"/>
              <a:pathLst>
                <a:path w="1557" h="3354" extrusionOk="0">
                  <a:moveTo>
                    <a:pt x="1557" y="0"/>
                  </a:moveTo>
                  <a:lnTo>
                    <a:pt x="1557" y="0"/>
                  </a:lnTo>
                  <a:cubicBezTo>
                    <a:pt x="1364" y="64"/>
                    <a:pt x="1204" y="160"/>
                    <a:pt x="1059" y="305"/>
                  </a:cubicBezTo>
                  <a:cubicBezTo>
                    <a:pt x="337" y="915"/>
                    <a:pt x="0" y="1861"/>
                    <a:pt x="145" y="2808"/>
                  </a:cubicBezTo>
                  <a:cubicBezTo>
                    <a:pt x="161" y="3000"/>
                    <a:pt x="209" y="3177"/>
                    <a:pt x="321" y="3353"/>
                  </a:cubicBezTo>
                  <a:cubicBezTo>
                    <a:pt x="337" y="3337"/>
                    <a:pt x="289" y="3129"/>
                    <a:pt x="257" y="2792"/>
                  </a:cubicBezTo>
                  <a:cubicBezTo>
                    <a:pt x="177" y="1893"/>
                    <a:pt x="498" y="1011"/>
                    <a:pt x="1140" y="385"/>
                  </a:cubicBezTo>
                  <a:cubicBezTo>
                    <a:pt x="1380" y="144"/>
                    <a:pt x="1557" y="32"/>
                    <a:pt x="15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34618" y="2958509"/>
              <a:ext cx="50393" cy="76742"/>
            </a:xfrm>
            <a:custGeom>
              <a:avLst/>
              <a:gdLst/>
              <a:ahLst/>
              <a:cxnLst/>
              <a:rect l="l" t="t" r="r" b="b"/>
              <a:pathLst>
                <a:path w="1509" h="2298" extrusionOk="0">
                  <a:moveTo>
                    <a:pt x="33" y="0"/>
                  </a:moveTo>
                  <a:cubicBezTo>
                    <a:pt x="1" y="144"/>
                    <a:pt x="1" y="289"/>
                    <a:pt x="33" y="433"/>
                  </a:cubicBezTo>
                  <a:cubicBezTo>
                    <a:pt x="145" y="1107"/>
                    <a:pt x="514" y="1717"/>
                    <a:pt x="1092" y="2118"/>
                  </a:cubicBezTo>
                  <a:cubicBezTo>
                    <a:pt x="1289" y="2245"/>
                    <a:pt x="1437" y="2297"/>
                    <a:pt x="1470" y="2297"/>
                  </a:cubicBezTo>
                  <a:cubicBezTo>
                    <a:pt x="1475" y="2297"/>
                    <a:pt x="1477" y="2296"/>
                    <a:pt x="1477" y="2294"/>
                  </a:cubicBezTo>
                  <a:cubicBezTo>
                    <a:pt x="1509" y="2246"/>
                    <a:pt x="931" y="1957"/>
                    <a:pt x="530" y="1300"/>
                  </a:cubicBezTo>
                  <a:cubicBezTo>
                    <a:pt x="113" y="642"/>
                    <a:pt x="97" y="0"/>
                    <a:pt x="3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09438" y="3041462"/>
              <a:ext cx="71131" cy="18467"/>
            </a:xfrm>
            <a:custGeom>
              <a:avLst/>
              <a:gdLst/>
              <a:ahLst/>
              <a:cxnLst/>
              <a:rect l="l" t="t" r="r" b="b"/>
              <a:pathLst>
                <a:path w="2130" h="553" extrusionOk="0">
                  <a:moveTo>
                    <a:pt x="42" y="0"/>
                  </a:moveTo>
                  <a:cubicBezTo>
                    <a:pt x="38" y="0"/>
                    <a:pt x="35" y="1"/>
                    <a:pt x="33" y="3"/>
                  </a:cubicBezTo>
                  <a:cubicBezTo>
                    <a:pt x="1" y="35"/>
                    <a:pt x="402" y="372"/>
                    <a:pt x="1028" y="500"/>
                  </a:cubicBezTo>
                  <a:cubicBezTo>
                    <a:pt x="1209" y="538"/>
                    <a:pt x="1381" y="552"/>
                    <a:pt x="1532" y="552"/>
                  </a:cubicBezTo>
                  <a:cubicBezTo>
                    <a:pt x="1888" y="552"/>
                    <a:pt x="2130" y="475"/>
                    <a:pt x="2119" y="452"/>
                  </a:cubicBezTo>
                  <a:cubicBezTo>
                    <a:pt x="2119" y="404"/>
                    <a:pt x="1637" y="468"/>
                    <a:pt x="1060" y="340"/>
                  </a:cubicBezTo>
                  <a:cubicBezTo>
                    <a:pt x="516" y="234"/>
                    <a:pt x="114" y="0"/>
                    <a:pt x="4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130757" y="3782497"/>
              <a:ext cx="928515" cy="83621"/>
            </a:xfrm>
            <a:custGeom>
              <a:avLst/>
              <a:gdLst/>
              <a:ahLst/>
              <a:cxnLst/>
              <a:rect l="l" t="t" r="r" b="b"/>
              <a:pathLst>
                <a:path w="27804" h="2504" extrusionOk="0">
                  <a:moveTo>
                    <a:pt x="1220" y="1"/>
                  </a:moveTo>
                  <a:cubicBezTo>
                    <a:pt x="546" y="17"/>
                    <a:pt x="0" y="562"/>
                    <a:pt x="0" y="1252"/>
                  </a:cubicBezTo>
                  <a:cubicBezTo>
                    <a:pt x="0" y="1926"/>
                    <a:pt x="546" y="2488"/>
                    <a:pt x="1220" y="2504"/>
                  </a:cubicBezTo>
                  <a:lnTo>
                    <a:pt x="26568" y="2504"/>
                  </a:lnTo>
                  <a:cubicBezTo>
                    <a:pt x="27242" y="2488"/>
                    <a:pt x="27804" y="1926"/>
                    <a:pt x="27804" y="1252"/>
                  </a:cubicBezTo>
                  <a:cubicBezTo>
                    <a:pt x="27804" y="562"/>
                    <a:pt x="27242" y="17"/>
                    <a:pt x="265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169862" y="3866085"/>
              <a:ext cx="221309" cy="809061"/>
            </a:xfrm>
            <a:custGeom>
              <a:avLst/>
              <a:gdLst/>
              <a:ahLst/>
              <a:cxnLst/>
              <a:rect l="l" t="t" r="r" b="b"/>
              <a:pathLst>
                <a:path w="6627" h="24227" extrusionOk="0">
                  <a:moveTo>
                    <a:pt x="4171" y="1"/>
                  </a:moveTo>
                  <a:lnTo>
                    <a:pt x="0" y="24226"/>
                  </a:lnTo>
                  <a:lnTo>
                    <a:pt x="1155" y="24226"/>
                  </a:lnTo>
                  <a:lnTo>
                    <a:pt x="66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149995" y="3866085"/>
              <a:ext cx="229858" cy="809061"/>
            </a:xfrm>
            <a:custGeom>
              <a:avLst/>
              <a:gdLst/>
              <a:ahLst/>
              <a:cxnLst/>
              <a:rect l="l" t="t" r="r" b="b"/>
              <a:pathLst>
                <a:path w="6883" h="24227" extrusionOk="0">
                  <a:moveTo>
                    <a:pt x="4428" y="1"/>
                  </a:moveTo>
                  <a:lnTo>
                    <a:pt x="0" y="24226"/>
                  </a:lnTo>
                  <a:lnTo>
                    <a:pt x="1139" y="24226"/>
                  </a:lnTo>
                  <a:lnTo>
                    <a:pt x="68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579121" y="3866085"/>
              <a:ext cx="247023" cy="809061"/>
            </a:xfrm>
            <a:custGeom>
              <a:avLst/>
              <a:gdLst/>
              <a:ahLst/>
              <a:cxnLst/>
              <a:rect l="l" t="t" r="r" b="b"/>
              <a:pathLst>
                <a:path w="7397" h="24227" extrusionOk="0">
                  <a:moveTo>
                    <a:pt x="1" y="1"/>
                  </a:moveTo>
                  <a:lnTo>
                    <a:pt x="6258" y="24226"/>
                  </a:lnTo>
                  <a:lnTo>
                    <a:pt x="7397" y="24226"/>
                  </a:lnTo>
                  <a:lnTo>
                    <a:pt x="24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1753556" y="1345631"/>
              <a:ext cx="301657" cy="686033"/>
            </a:xfrm>
            <a:custGeom>
              <a:avLst/>
              <a:gdLst/>
              <a:ahLst/>
              <a:cxnLst/>
              <a:rect l="l" t="t" r="r" b="b"/>
              <a:pathLst>
                <a:path w="9033" h="20543" extrusionOk="0">
                  <a:moveTo>
                    <a:pt x="8139" y="0"/>
                  </a:moveTo>
                  <a:cubicBezTo>
                    <a:pt x="5068" y="0"/>
                    <a:pt x="3381" y="2015"/>
                    <a:pt x="2647" y="3600"/>
                  </a:cubicBezTo>
                  <a:cubicBezTo>
                    <a:pt x="1845" y="5333"/>
                    <a:pt x="1653" y="7290"/>
                    <a:pt x="1540" y="9199"/>
                  </a:cubicBezTo>
                  <a:cubicBezTo>
                    <a:pt x="1428" y="11109"/>
                    <a:pt x="1412" y="13050"/>
                    <a:pt x="899" y="14895"/>
                  </a:cubicBezTo>
                  <a:cubicBezTo>
                    <a:pt x="642" y="15857"/>
                    <a:pt x="257" y="16788"/>
                    <a:pt x="128" y="17783"/>
                  </a:cubicBezTo>
                  <a:cubicBezTo>
                    <a:pt x="0" y="18761"/>
                    <a:pt x="193" y="19868"/>
                    <a:pt x="931" y="20542"/>
                  </a:cubicBezTo>
                  <a:lnTo>
                    <a:pt x="9033" y="55"/>
                  </a:lnTo>
                  <a:cubicBezTo>
                    <a:pt x="8722" y="18"/>
                    <a:pt x="8425" y="0"/>
                    <a:pt x="8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061091" y="1410651"/>
              <a:ext cx="214863" cy="611362"/>
            </a:xfrm>
            <a:custGeom>
              <a:avLst/>
              <a:gdLst/>
              <a:ahLst/>
              <a:cxnLst/>
              <a:rect l="l" t="t" r="r" b="b"/>
              <a:pathLst>
                <a:path w="6434" h="18307" extrusionOk="0">
                  <a:moveTo>
                    <a:pt x="3369" y="1"/>
                  </a:moveTo>
                  <a:lnTo>
                    <a:pt x="915" y="274"/>
                  </a:lnTo>
                  <a:cubicBezTo>
                    <a:pt x="144" y="4557"/>
                    <a:pt x="80" y="8937"/>
                    <a:pt x="16" y="13285"/>
                  </a:cubicBezTo>
                  <a:cubicBezTo>
                    <a:pt x="0" y="14295"/>
                    <a:pt x="0" y="15338"/>
                    <a:pt x="401" y="16253"/>
                  </a:cubicBezTo>
                  <a:cubicBezTo>
                    <a:pt x="979" y="17472"/>
                    <a:pt x="2198" y="18274"/>
                    <a:pt x="3546" y="18306"/>
                  </a:cubicBezTo>
                  <a:cubicBezTo>
                    <a:pt x="4524" y="18306"/>
                    <a:pt x="5551" y="17841"/>
                    <a:pt x="6016" y="16959"/>
                  </a:cubicBezTo>
                  <a:cubicBezTo>
                    <a:pt x="6433" y="16156"/>
                    <a:pt x="6321" y="15194"/>
                    <a:pt x="6193" y="14279"/>
                  </a:cubicBezTo>
                  <a:cubicBezTo>
                    <a:pt x="5952" y="12499"/>
                    <a:pt x="5695" y="10686"/>
                    <a:pt x="5054" y="8985"/>
                  </a:cubicBezTo>
                  <a:cubicBezTo>
                    <a:pt x="4749" y="8151"/>
                    <a:pt x="4332" y="7333"/>
                    <a:pt x="4123" y="6450"/>
                  </a:cubicBezTo>
                  <a:cubicBezTo>
                    <a:pt x="3626" y="4332"/>
                    <a:pt x="4332" y="1958"/>
                    <a:pt x="3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243227" y="1709937"/>
              <a:ext cx="501526" cy="651470"/>
            </a:xfrm>
            <a:custGeom>
              <a:avLst/>
              <a:gdLst/>
              <a:ahLst/>
              <a:cxnLst/>
              <a:rect l="l" t="t" r="r" b="b"/>
              <a:pathLst>
                <a:path w="15018" h="19508" extrusionOk="0">
                  <a:moveTo>
                    <a:pt x="12149" y="1"/>
                  </a:moveTo>
                  <a:cubicBezTo>
                    <a:pt x="11882" y="1"/>
                    <a:pt x="11642" y="191"/>
                    <a:pt x="11616" y="472"/>
                  </a:cubicBezTo>
                  <a:cubicBezTo>
                    <a:pt x="11561" y="938"/>
                    <a:pt x="11296" y="2072"/>
                    <a:pt x="10979" y="2072"/>
                  </a:cubicBezTo>
                  <a:cubicBezTo>
                    <a:pt x="10926" y="2072"/>
                    <a:pt x="10870" y="2039"/>
                    <a:pt x="10814" y="1964"/>
                  </a:cubicBezTo>
                  <a:cubicBezTo>
                    <a:pt x="10798" y="1948"/>
                    <a:pt x="10798" y="1948"/>
                    <a:pt x="10782" y="1932"/>
                  </a:cubicBezTo>
                  <a:cubicBezTo>
                    <a:pt x="10262" y="1192"/>
                    <a:pt x="9619" y="777"/>
                    <a:pt x="9338" y="777"/>
                  </a:cubicBezTo>
                  <a:cubicBezTo>
                    <a:pt x="9332" y="777"/>
                    <a:pt x="9327" y="777"/>
                    <a:pt x="9322" y="777"/>
                  </a:cubicBezTo>
                  <a:cubicBezTo>
                    <a:pt x="9065" y="809"/>
                    <a:pt x="8953" y="1130"/>
                    <a:pt x="9130" y="1323"/>
                  </a:cubicBezTo>
                  <a:cubicBezTo>
                    <a:pt x="9162" y="1355"/>
                    <a:pt x="9194" y="1387"/>
                    <a:pt x="9242" y="1403"/>
                  </a:cubicBezTo>
                  <a:cubicBezTo>
                    <a:pt x="9258" y="1419"/>
                    <a:pt x="9274" y="1435"/>
                    <a:pt x="9290" y="1451"/>
                  </a:cubicBezTo>
                  <a:cubicBezTo>
                    <a:pt x="9531" y="1659"/>
                    <a:pt x="9739" y="1916"/>
                    <a:pt x="9932" y="2173"/>
                  </a:cubicBezTo>
                  <a:cubicBezTo>
                    <a:pt x="10092" y="2397"/>
                    <a:pt x="10237" y="2670"/>
                    <a:pt x="10317" y="2943"/>
                  </a:cubicBezTo>
                  <a:cubicBezTo>
                    <a:pt x="10413" y="3248"/>
                    <a:pt x="10477" y="3521"/>
                    <a:pt x="10525" y="3745"/>
                  </a:cubicBezTo>
                  <a:lnTo>
                    <a:pt x="10397" y="5253"/>
                  </a:lnTo>
                  <a:lnTo>
                    <a:pt x="7605" y="12826"/>
                  </a:lnTo>
                  <a:lnTo>
                    <a:pt x="2712" y="7724"/>
                  </a:lnTo>
                  <a:cubicBezTo>
                    <a:pt x="2712" y="7724"/>
                    <a:pt x="97" y="13499"/>
                    <a:pt x="49" y="13692"/>
                  </a:cubicBezTo>
                  <a:cubicBezTo>
                    <a:pt x="1" y="13836"/>
                    <a:pt x="2488" y="16419"/>
                    <a:pt x="4124" y="18104"/>
                  </a:cubicBezTo>
                  <a:cubicBezTo>
                    <a:pt x="5061" y="19064"/>
                    <a:pt x="6253" y="19508"/>
                    <a:pt x="7428" y="19508"/>
                  </a:cubicBezTo>
                  <a:cubicBezTo>
                    <a:pt x="9452" y="19508"/>
                    <a:pt x="11425" y="18192"/>
                    <a:pt x="11953" y="15938"/>
                  </a:cubicBezTo>
                  <a:lnTo>
                    <a:pt x="14071" y="5285"/>
                  </a:lnTo>
                  <a:lnTo>
                    <a:pt x="14023" y="5285"/>
                  </a:lnTo>
                  <a:lnTo>
                    <a:pt x="14231" y="4515"/>
                  </a:lnTo>
                  <a:lnTo>
                    <a:pt x="14953" y="1547"/>
                  </a:lnTo>
                  <a:cubicBezTo>
                    <a:pt x="15017" y="1274"/>
                    <a:pt x="14873" y="1002"/>
                    <a:pt x="14616" y="905"/>
                  </a:cubicBezTo>
                  <a:lnTo>
                    <a:pt x="12354" y="39"/>
                  </a:lnTo>
                  <a:cubicBezTo>
                    <a:pt x="12286" y="13"/>
                    <a:pt x="12217" y="1"/>
                    <a:pt x="12149" y="1"/>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238418" y="3987175"/>
              <a:ext cx="330076" cy="150545"/>
            </a:xfrm>
            <a:custGeom>
              <a:avLst/>
              <a:gdLst/>
              <a:ahLst/>
              <a:cxnLst/>
              <a:rect l="l" t="t" r="r" b="b"/>
              <a:pathLst>
                <a:path w="9884" h="4508" extrusionOk="0">
                  <a:moveTo>
                    <a:pt x="129" y="0"/>
                  </a:moveTo>
                  <a:lnTo>
                    <a:pt x="0" y="4156"/>
                  </a:lnTo>
                  <a:lnTo>
                    <a:pt x="337" y="4172"/>
                  </a:lnTo>
                  <a:cubicBezTo>
                    <a:pt x="1431" y="4268"/>
                    <a:pt x="5070" y="4508"/>
                    <a:pt x="7240" y="4508"/>
                  </a:cubicBezTo>
                  <a:cubicBezTo>
                    <a:pt x="7968" y="4508"/>
                    <a:pt x="8530" y="4481"/>
                    <a:pt x="8776" y="4412"/>
                  </a:cubicBezTo>
                  <a:cubicBezTo>
                    <a:pt x="9883" y="4107"/>
                    <a:pt x="5391" y="2968"/>
                    <a:pt x="5391" y="2968"/>
                  </a:cubicBezTo>
                  <a:lnTo>
                    <a:pt x="5439" y="129"/>
                  </a:lnTo>
                  <a:lnTo>
                    <a:pt x="129"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238418" y="4073401"/>
              <a:ext cx="64319" cy="52564"/>
            </a:xfrm>
            <a:custGeom>
              <a:avLst/>
              <a:gdLst/>
              <a:ahLst/>
              <a:cxnLst/>
              <a:rect l="l" t="t" r="r" b="b"/>
              <a:pathLst>
                <a:path w="1926" h="1574" extrusionOk="0">
                  <a:moveTo>
                    <a:pt x="116" y="0"/>
                  </a:moveTo>
                  <a:cubicBezTo>
                    <a:pt x="94" y="0"/>
                    <a:pt x="71" y="1"/>
                    <a:pt x="49" y="1"/>
                  </a:cubicBezTo>
                  <a:lnTo>
                    <a:pt x="0" y="1493"/>
                  </a:lnTo>
                  <a:lnTo>
                    <a:pt x="1926" y="1574"/>
                  </a:lnTo>
                  <a:cubicBezTo>
                    <a:pt x="1861" y="1124"/>
                    <a:pt x="1637" y="707"/>
                    <a:pt x="1284" y="418"/>
                  </a:cubicBezTo>
                  <a:cubicBezTo>
                    <a:pt x="949" y="144"/>
                    <a:pt x="541" y="0"/>
                    <a:pt x="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238418" y="4107197"/>
              <a:ext cx="305965" cy="29488"/>
            </a:xfrm>
            <a:custGeom>
              <a:avLst/>
              <a:gdLst/>
              <a:ahLst/>
              <a:cxnLst/>
              <a:rect l="l" t="t" r="r" b="b"/>
              <a:pathLst>
                <a:path w="9162" h="883" extrusionOk="0">
                  <a:moveTo>
                    <a:pt x="7589" y="0"/>
                  </a:moveTo>
                  <a:cubicBezTo>
                    <a:pt x="7268" y="16"/>
                    <a:pt x="7092" y="674"/>
                    <a:pt x="7092" y="674"/>
                  </a:cubicBezTo>
                  <a:lnTo>
                    <a:pt x="16" y="433"/>
                  </a:lnTo>
                  <a:lnTo>
                    <a:pt x="0" y="546"/>
                  </a:lnTo>
                  <a:cubicBezTo>
                    <a:pt x="1750" y="745"/>
                    <a:pt x="4942" y="882"/>
                    <a:pt x="7006" y="882"/>
                  </a:cubicBezTo>
                  <a:cubicBezTo>
                    <a:pt x="8102" y="882"/>
                    <a:pt x="8880" y="843"/>
                    <a:pt x="8953" y="754"/>
                  </a:cubicBezTo>
                  <a:cubicBezTo>
                    <a:pt x="9161" y="497"/>
                    <a:pt x="7589" y="0"/>
                    <a:pt x="7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236281" y="4121657"/>
              <a:ext cx="301123" cy="9484"/>
            </a:xfrm>
            <a:custGeom>
              <a:avLst/>
              <a:gdLst/>
              <a:ahLst/>
              <a:cxnLst/>
              <a:rect l="l" t="t" r="r" b="b"/>
              <a:pathLst>
                <a:path w="9017" h="284" extrusionOk="0">
                  <a:moveTo>
                    <a:pt x="0" y="0"/>
                  </a:moveTo>
                  <a:cubicBezTo>
                    <a:pt x="16" y="0"/>
                    <a:pt x="48" y="0"/>
                    <a:pt x="80" y="16"/>
                  </a:cubicBezTo>
                  <a:lnTo>
                    <a:pt x="353" y="32"/>
                  </a:lnTo>
                  <a:lnTo>
                    <a:pt x="1316" y="97"/>
                  </a:lnTo>
                  <a:cubicBezTo>
                    <a:pt x="2134" y="145"/>
                    <a:pt x="3257" y="209"/>
                    <a:pt x="4508" y="241"/>
                  </a:cubicBezTo>
                  <a:cubicBezTo>
                    <a:pt x="5744" y="273"/>
                    <a:pt x="6883" y="273"/>
                    <a:pt x="7701" y="273"/>
                  </a:cubicBezTo>
                  <a:cubicBezTo>
                    <a:pt x="8086" y="257"/>
                    <a:pt x="8407" y="257"/>
                    <a:pt x="8664" y="257"/>
                  </a:cubicBezTo>
                  <a:lnTo>
                    <a:pt x="8936" y="241"/>
                  </a:lnTo>
                  <a:cubicBezTo>
                    <a:pt x="8936" y="271"/>
                    <a:pt x="8954" y="283"/>
                    <a:pt x="8972" y="283"/>
                  </a:cubicBezTo>
                  <a:cubicBezTo>
                    <a:pt x="8994" y="283"/>
                    <a:pt x="9017" y="267"/>
                    <a:pt x="9017" y="241"/>
                  </a:cubicBezTo>
                  <a:cubicBezTo>
                    <a:pt x="9017" y="207"/>
                    <a:pt x="8994" y="191"/>
                    <a:pt x="8972" y="191"/>
                  </a:cubicBezTo>
                  <a:cubicBezTo>
                    <a:pt x="8954" y="191"/>
                    <a:pt x="8936" y="203"/>
                    <a:pt x="8936" y="225"/>
                  </a:cubicBezTo>
                  <a:lnTo>
                    <a:pt x="7701" y="225"/>
                  </a:lnTo>
                  <a:cubicBezTo>
                    <a:pt x="6883" y="225"/>
                    <a:pt x="5760" y="209"/>
                    <a:pt x="4508" y="177"/>
                  </a:cubicBezTo>
                  <a:cubicBezTo>
                    <a:pt x="3257" y="145"/>
                    <a:pt x="2134" y="97"/>
                    <a:pt x="1316" y="48"/>
                  </a:cubicBezTo>
                  <a:lnTo>
                    <a:pt x="3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474688" y="4105561"/>
              <a:ext cx="18267" cy="27384"/>
            </a:xfrm>
            <a:custGeom>
              <a:avLst/>
              <a:gdLst/>
              <a:ahLst/>
              <a:cxnLst/>
              <a:rect l="l" t="t" r="r" b="b"/>
              <a:pathLst>
                <a:path w="547" h="820" extrusionOk="0">
                  <a:moveTo>
                    <a:pt x="546" y="1"/>
                  </a:moveTo>
                  <a:lnTo>
                    <a:pt x="546" y="1"/>
                  </a:lnTo>
                  <a:cubicBezTo>
                    <a:pt x="225" y="129"/>
                    <a:pt x="1" y="450"/>
                    <a:pt x="17" y="819"/>
                  </a:cubicBezTo>
                  <a:lnTo>
                    <a:pt x="17" y="803"/>
                  </a:lnTo>
                  <a:cubicBezTo>
                    <a:pt x="65" y="659"/>
                    <a:pt x="129" y="498"/>
                    <a:pt x="209" y="354"/>
                  </a:cubicBezTo>
                  <a:cubicBezTo>
                    <a:pt x="305" y="226"/>
                    <a:pt x="418" y="97"/>
                    <a:pt x="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423259" y="4090032"/>
              <a:ext cx="10753" cy="14560"/>
            </a:xfrm>
            <a:custGeom>
              <a:avLst/>
              <a:gdLst/>
              <a:ahLst/>
              <a:cxnLst/>
              <a:rect l="l" t="t" r="r" b="b"/>
              <a:pathLst>
                <a:path w="322" h="436" extrusionOk="0">
                  <a:moveTo>
                    <a:pt x="305" y="1"/>
                  </a:moveTo>
                  <a:cubicBezTo>
                    <a:pt x="289" y="1"/>
                    <a:pt x="209" y="81"/>
                    <a:pt x="129" y="209"/>
                  </a:cubicBezTo>
                  <a:cubicBezTo>
                    <a:pt x="49" y="322"/>
                    <a:pt x="0" y="434"/>
                    <a:pt x="0" y="434"/>
                  </a:cubicBezTo>
                  <a:lnTo>
                    <a:pt x="16" y="434"/>
                  </a:lnTo>
                  <a:cubicBezTo>
                    <a:pt x="16" y="435"/>
                    <a:pt x="17" y="436"/>
                    <a:pt x="18" y="436"/>
                  </a:cubicBezTo>
                  <a:cubicBezTo>
                    <a:pt x="28" y="436"/>
                    <a:pt x="103" y="345"/>
                    <a:pt x="177" y="241"/>
                  </a:cubicBezTo>
                  <a:cubicBezTo>
                    <a:pt x="257" y="113"/>
                    <a:pt x="321" y="17"/>
                    <a:pt x="3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408799" y="4086826"/>
              <a:ext cx="12356" cy="9785"/>
            </a:xfrm>
            <a:custGeom>
              <a:avLst/>
              <a:gdLst/>
              <a:ahLst/>
              <a:cxnLst/>
              <a:rect l="l" t="t" r="r" b="b"/>
              <a:pathLst>
                <a:path w="370" h="293" extrusionOk="0">
                  <a:moveTo>
                    <a:pt x="353" y="0"/>
                  </a:moveTo>
                  <a:cubicBezTo>
                    <a:pt x="353" y="0"/>
                    <a:pt x="257" y="49"/>
                    <a:pt x="161" y="129"/>
                  </a:cubicBezTo>
                  <a:cubicBezTo>
                    <a:pt x="64" y="209"/>
                    <a:pt x="0" y="289"/>
                    <a:pt x="16" y="289"/>
                  </a:cubicBezTo>
                  <a:cubicBezTo>
                    <a:pt x="18" y="291"/>
                    <a:pt x="21" y="292"/>
                    <a:pt x="26" y="292"/>
                  </a:cubicBezTo>
                  <a:cubicBezTo>
                    <a:pt x="53" y="292"/>
                    <a:pt x="125" y="247"/>
                    <a:pt x="209" y="177"/>
                  </a:cubicBezTo>
                  <a:cubicBezTo>
                    <a:pt x="305" y="97"/>
                    <a:pt x="369" y="16"/>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398080" y="4068058"/>
              <a:ext cx="20939" cy="3173"/>
            </a:xfrm>
            <a:custGeom>
              <a:avLst/>
              <a:gdLst/>
              <a:ahLst/>
              <a:cxnLst/>
              <a:rect l="l" t="t" r="r" b="b"/>
              <a:pathLst>
                <a:path w="627" h="95" extrusionOk="0">
                  <a:moveTo>
                    <a:pt x="0" y="1"/>
                  </a:moveTo>
                  <a:cubicBezTo>
                    <a:pt x="118" y="60"/>
                    <a:pt x="247" y="95"/>
                    <a:pt x="378" y="95"/>
                  </a:cubicBezTo>
                  <a:cubicBezTo>
                    <a:pt x="461" y="95"/>
                    <a:pt x="545" y="80"/>
                    <a:pt x="626" y="49"/>
                  </a:cubicBezTo>
                  <a:cubicBezTo>
                    <a:pt x="417" y="33"/>
                    <a:pt x="209" y="1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429671" y="4074103"/>
              <a:ext cx="34330" cy="18634"/>
            </a:xfrm>
            <a:custGeom>
              <a:avLst/>
              <a:gdLst/>
              <a:ahLst/>
              <a:cxnLst/>
              <a:rect l="l" t="t" r="r" b="b"/>
              <a:pathLst>
                <a:path w="1028" h="558" extrusionOk="0">
                  <a:moveTo>
                    <a:pt x="658" y="61"/>
                  </a:moveTo>
                  <a:cubicBezTo>
                    <a:pt x="753" y="61"/>
                    <a:pt x="846" y="82"/>
                    <a:pt x="931" y="125"/>
                  </a:cubicBezTo>
                  <a:cubicBezTo>
                    <a:pt x="980" y="157"/>
                    <a:pt x="947" y="221"/>
                    <a:pt x="899" y="253"/>
                  </a:cubicBezTo>
                  <a:cubicBezTo>
                    <a:pt x="835" y="285"/>
                    <a:pt x="771" y="317"/>
                    <a:pt x="707" y="333"/>
                  </a:cubicBezTo>
                  <a:cubicBezTo>
                    <a:pt x="578" y="365"/>
                    <a:pt x="466" y="397"/>
                    <a:pt x="338" y="414"/>
                  </a:cubicBezTo>
                  <a:cubicBezTo>
                    <a:pt x="247" y="429"/>
                    <a:pt x="166" y="437"/>
                    <a:pt x="107" y="443"/>
                  </a:cubicBezTo>
                  <a:lnTo>
                    <a:pt x="107" y="443"/>
                  </a:lnTo>
                  <a:cubicBezTo>
                    <a:pt x="136" y="378"/>
                    <a:pt x="174" y="320"/>
                    <a:pt x="226" y="269"/>
                  </a:cubicBezTo>
                  <a:cubicBezTo>
                    <a:pt x="306" y="173"/>
                    <a:pt x="402" y="109"/>
                    <a:pt x="514" y="77"/>
                  </a:cubicBezTo>
                  <a:cubicBezTo>
                    <a:pt x="562" y="66"/>
                    <a:pt x="611" y="61"/>
                    <a:pt x="658" y="61"/>
                  </a:cubicBezTo>
                  <a:close/>
                  <a:moveTo>
                    <a:pt x="670" y="0"/>
                  </a:moveTo>
                  <a:cubicBezTo>
                    <a:pt x="487" y="0"/>
                    <a:pt x="307" y="82"/>
                    <a:pt x="193" y="237"/>
                  </a:cubicBezTo>
                  <a:cubicBezTo>
                    <a:pt x="133" y="297"/>
                    <a:pt x="101" y="371"/>
                    <a:pt x="71" y="446"/>
                  </a:cubicBezTo>
                  <a:lnTo>
                    <a:pt x="71" y="446"/>
                  </a:lnTo>
                  <a:cubicBezTo>
                    <a:pt x="27" y="451"/>
                    <a:pt x="1" y="455"/>
                    <a:pt x="1" y="462"/>
                  </a:cubicBezTo>
                  <a:lnTo>
                    <a:pt x="17" y="462"/>
                  </a:lnTo>
                  <a:cubicBezTo>
                    <a:pt x="33" y="464"/>
                    <a:pt x="49" y="466"/>
                    <a:pt x="65" y="468"/>
                  </a:cubicBezTo>
                  <a:lnTo>
                    <a:pt x="65" y="468"/>
                  </a:lnTo>
                  <a:cubicBezTo>
                    <a:pt x="63" y="498"/>
                    <a:pt x="50" y="528"/>
                    <a:pt x="65" y="558"/>
                  </a:cubicBezTo>
                  <a:cubicBezTo>
                    <a:pt x="74" y="528"/>
                    <a:pt x="84" y="498"/>
                    <a:pt x="95" y="470"/>
                  </a:cubicBezTo>
                  <a:lnTo>
                    <a:pt x="95" y="470"/>
                  </a:lnTo>
                  <a:cubicBezTo>
                    <a:pt x="125" y="473"/>
                    <a:pt x="155" y="474"/>
                    <a:pt x="185" y="474"/>
                  </a:cubicBezTo>
                  <a:cubicBezTo>
                    <a:pt x="242" y="474"/>
                    <a:pt x="298" y="470"/>
                    <a:pt x="354" y="462"/>
                  </a:cubicBezTo>
                  <a:cubicBezTo>
                    <a:pt x="482" y="446"/>
                    <a:pt x="595" y="430"/>
                    <a:pt x="723" y="397"/>
                  </a:cubicBezTo>
                  <a:cubicBezTo>
                    <a:pt x="787" y="381"/>
                    <a:pt x="867" y="349"/>
                    <a:pt x="931" y="317"/>
                  </a:cubicBezTo>
                  <a:cubicBezTo>
                    <a:pt x="964" y="285"/>
                    <a:pt x="996" y="253"/>
                    <a:pt x="1012" y="205"/>
                  </a:cubicBezTo>
                  <a:cubicBezTo>
                    <a:pt x="1028" y="157"/>
                    <a:pt x="1012" y="109"/>
                    <a:pt x="964" y="77"/>
                  </a:cubicBezTo>
                  <a:cubicBezTo>
                    <a:pt x="872" y="25"/>
                    <a:pt x="771" y="0"/>
                    <a:pt x="6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417883" y="4067524"/>
              <a:ext cx="17198" cy="22542"/>
            </a:xfrm>
            <a:custGeom>
              <a:avLst/>
              <a:gdLst/>
              <a:ahLst/>
              <a:cxnLst/>
              <a:rect l="l" t="t" r="r" b="b"/>
              <a:pathLst>
                <a:path w="515" h="675" extrusionOk="0">
                  <a:moveTo>
                    <a:pt x="129" y="1"/>
                  </a:moveTo>
                  <a:cubicBezTo>
                    <a:pt x="49" y="17"/>
                    <a:pt x="1" y="81"/>
                    <a:pt x="17" y="161"/>
                  </a:cubicBezTo>
                  <a:cubicBezTo>
                    <a:pt x="33" y="209"/>
                    <a:pt x="49" y="258"/>
                    <a:pt x="65" y="306"/>
                  </a:cubicBezTo>
                  <a:cubicBezTo>
                    <a:pt x="113" y="386"/>
                    <a:pt x="161" y="466"/>
                    <a:pt x="226" y="530"/>
                  </a:cubicBezTo>
                  <a:cubicBezTo>
                    <a:pt x="274" y="578"/>
                    <a:pt x="338" y="643"/>
                    <a:pt x="418" y="659"/>
                  </a:cubicBezTo>
                  <a:cubicBezTo>
                    <a:pt x="434" y="659"/>
                    <a:pt x="354" y="611"/>
                    <a:pt x="258" y="498"/>
                  </a:cubicBezTo>
                  <a:cubicBezTo>
                    <a:pt x="210" y="434"/>
                    <a:pt x="161" y="354"/>
                    <a:pt x="129" y="290"/>
                  </a:cubicBezTo>
                  <a:cubicBezTo>
                    <a:pt x="81" y="209"/>
                    <a:pt x="49" y="81"/>
                    <a:pt x="129" y="65"/>
                  </a:cubicBezTo>
                  <a:cubicBezTo>
                    <a:pt x="226" y="65"/>
                    <a:pt x="306" y="145"/>
                    <a:pt x="354" y="209"/>
                  </a:cubicBezTo>
                  <a:cubicBezTo>
                    <a:pt x="402" y="290"/>
                    <a:pt x="434" y="354"/>
                    <a:pt x="450" y="450"/>
                  </a:cubicBezTo>
                  <a:cubicBezTo>
                    <a:pt x="450" y="514"/>
                    <a:pt x="450" y="594"/>
                    <a:pt x="450" y="675"/>
                  </a:cubicBezTo>
                  <a:cubicBezTo>
                    <a:pt x="498" y="594"/>
                    <a:pt x="514" y="514"/>
                    <a:pt x="498" y="434"/>
                  </a:cubicBezTo>
                  <a:cubicBezTo>
                    <a:pt x="482" y="354"/>
                    <a:pt x="450" y="258"/>
                    <a:pt x="402" y="177"/>
                  </a:cubicBezTo>
                  <a:cubicBezTo>
                    <a:pt x="354" y="81"/>
                    <a:pt x="242" y="17"/>
                    <a:pt x="1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241090" y="4071965"/>
              <a:ext cx="61647" cy="52931"/>
            </a:xfrm>
            <a:custGeom>
              <a:avLst/>
              <a:gdLst/>
              <a:ahLst/>
              <a:cxnLst/>
              <a:rect l="l" t="t" r="r" b="b"/>
              <a:pathLst>
                <a:path w="1846" h="1585" extrusionOk="0">
                  <a:moveTo>
                    <a:pt x="241" y="0"/>
                  </a:moveTo>
                  <a:cubicBezTo>
                    <a:pt x="193" y="0"/>
                    <a:pt x="145" y="4"/>
                    <a:pt x="97" y="12"/>
                  </a:cubicBezTo>
                  <a:cubicBezTo>
                    <a:pt x="65" y="12"/>
                    <a:pt x="33" y="12"/>
                    <a:pt x="1" y="28"/>
                  </a:cubicBezTo>
                  <a:cubicBezTo>
                    <a:pt x="1" y="44"/>
                    <a:pt x="145" y="28"/>
                    <a:pt x="386" y="60"/>
                  </a:cubicBezTo>
                  <a:cubicBezTo>
                    <a:pt x="1027" y="141"/>
                    <a:pt x="1557" y="590"/>
                    <a:pt x="1749" y="1199"/>
                  </a:cubicBezTo>
                  <a:cubicBezTo>
                    <a:pt x="1830" y="1440"/>
                    <a:pt x="1830" y="1585"/>
                    <a:pt x="1846" y="1585"/>
                  </a:cubicBezTo>
                  <a:cubicBezTo>
                    <a:pt x="1846" y="1552"/>
                    <a:pt x="1846" y="1520"/>
                    <a:pt x="1846" y="1472"/>
                  </a:cubicBezTo>
                  <a:cubicBezTo>
                    <a:pt x="1846" y="1376"/>
                    <a:pt x="1830" y="1280"/>
                    <a:pt x="1798" y="1183"/>
                  </a:cubicBezTo>
                  <a:cubicBezTo>
                    <a:pt x="1621" y="542"/>
                    <a:pt x="1060" y="76"/>
                    <a:pt x="386" y="12"/>
                  </a:cubicBezTo>
                  <a:cubicBezTo>
                    <a:pt x="338" y="4"/>
                    <a:pt x="289" y="0"/>
                    <a:pt x="2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257687" y="3999498"/>
              <a:ext cx="4341" cy="72901"/>
            </a:xfrm>
            <a:custGeom>
              <a:avLst/>
              <a:gdLst/>
              <a:ahLst/>
              <a:cxnLst/>
              <a:rect l="l" t="t" r="r" b="b"/>
              <a:pathLst>
                <a:path w="130" h="2183" extrusionOk="0">
                  <a:moveTo>
                    <a:pt x="113" y="0"/>
                  </a:moveTo>
                  <a:lnTo>
                    <a:pt x="113" y="0"/>
                  </a:lnTo>
                  <a:cubicBezTo>
                    <a:pt x="33" y="722"/>
                    <a:pt x="1" y="1460"/>
                    <a:pt x="17" y="2182"/>
                  </a:cubicBezTo>
                  <a:cubicBezTo>
                    <a:pt x="65" y="1829"/>
                    <a:pt x="97" y="1460"/>
                    <a:pt x="97" y="1091"/>
                  </a:cubicBezTo>
                  <a:cubicBezTo>
                    <a:pt x="129" y="738"/>
                    <a:pt x="129" y="369"/>
                    <a:pt x="1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325746" y="4109167"/>
              <a:ext cx="51996" cy="3473"/>
            </a:xfrm>
            <a:custGeom>
              <a:avLst/>
              <a:gdLst/>
              <a:ahLst/>
              <a:cxnLst/>
              <a:rect l="l" t="t" r="r" b="b"/>
              <a:pathLst>
                <a:path w="1557" h="104" extrusionOk="0">
                  <a:moveTo>
                    <a:pt x="37" y="1"/>
                  </a:moveTo>
                  <a:cubicBezTo>
                    <a:pt x="13" y="1"/>
                    <a:pt x="1" y="2"/>
                    <a:pt x="1" y="5"/>
                  </a:cubicBezTo>
                  <a:cubicBezTo>
                    <a:pt x="300" y="71"/>
                    <a:pt x="605" y="104"/>
                    <a:pt x="909" y="104"/>
                  </a:cubicBezTo>
                  <a:cubicBezTo>
                    <a:pt x="1126" y="104"/>
                    <a:pt x="1343" y="87"/>
                    <a:pt x="1557" y="53"/>
                  </a:cubicBezTo>
                  <a:cubicBezTo>
                    <a:pt x="1557" y="45"/>
                    <a:pt x="1468" y="45"/>
                    <a:pt x="1326" y="45"/>
                  </a:cubicBezTo>
                  <a:cubicBezTo>
                    <a:pt x="1184" y="45"/>
                    <a:pt x="987" y="45"/>
                    <a:pt x="771" y="37"/>
                  </a:cubicBezTo>
                  <a:cubicBezTo>
                    <a:pt x="433" y="24"/>
                    <a:pt x="138" y="1"/>
                    <a:pt x="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290381" y="4108165"/>
              <a:ext cx="5944" cy="10286"/>
            </a:xfrm>
            <a:custGeom>
              <a:avLst/>
              <a:gdLst/>
              <a:ahLst/>
              <a:cxnLst/>
              <a:rect l="l" t="t" r="r" b="b"/>
              <a:pathLst>
                <a:path w="178" h="308" extrusionOk="0">
                  <a:moveTo>
                    <a:pt x="25" y="0"/>
                  </a:moveTo>
                  <a:cubicBezTo>
                    <a:pt x="22" y="0"/>
                    <a:pt x="19" y="1"/>
                    <a:pt x="17" y="3"/>
                  </a:cubicBezTo>
                  <a:cubicBezTo>
                    <a:pt x="1" y="19"/>
                    <a:pt x="49" y="83"/>
                    <a:pt x="81" y="164"/>
                  </a:cubicBezTo>
                  <a:cubicBezTo>
                    <a:pt x="113" y="244"/>
                    <a:pt x="129" y="308"/>
                    <a:pt x="145" y="308"/>
                  </a:cubicBezTo>
                  <a:cubicBezTo>
                    <a:pt x="161" y="308"/>
                    <a:pt x="177" y="228"/>
                    <a:pt x="129" y="132"/>
                  </a:cubicBezTo>
                  <a:cubicBezTo>
                    <a:pt x="101" y="47"/>
                    <a:pt x="49"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277524" y="4091501"/>
              <a:ext cx="7547" cy="7147"/>
            </a:xfrm>
            <a:custGeom>
              <a:avLst/>
              <a:gdLst/>
              <a:ahLst/>
              <a:cxnLst/>
              <a:rect l="l" t="t" r="r" b="b"/>
              <a:pathLst>
                <a:path w="226" h="214" extrusionOk="0">
                  <a:moveTo>
                    <a:pt x="28" y="1"/>
                  </a:moveTo>
                  <a:cubicBezTo>
                    <a:pt x="23" y="1"/>
                    <a:pt x="19" y="2"/>
                    <a:pt x="17" y="5"/>
                  </a:cubicBezTo>
                  <a:cubicBezTo>
                    <a:pt x="1" y="21"/>
                    <a:pt x="33" y="69"/>
                    <a:pt x="97" y="133"/>
                  </a:cubicBezTo>
                  <a:cubicBezTo>
                    <a:pt x="145" y="181"/>
                    <a:pt x="193" y="213"/>
                    <a:pt x="209" y="213"/>
                  </a:cubicBezTo>
                  <a:cubicBezTo>
                    <a:pt x="225" y="197"/>
                    <a:pt x="193" y="133"/>
                    <a:pt x="145" y="85"/>
                  </a:cubicBezTo>
                  <a:cubicBezTo>
                    <a:pt x="92" y="32"/>
                    <a:pt x="50" y="1"/>
                    <a:pt x="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259490" y="4082618"/>
              <a:ext cx="10553" cy="4876"/>
            </a:xfrm>
            <a:custGeom>
              <a:avLst/>
              <a:gdLst/>
              <a:ahLst/>
              <a:cxnLst/>
              <a:rect l="l" t="t" r="r" b="b"/>
              <a:pathLst>
                <a:path w="316" h="146" extrusionOk="0">
                  <a:moveTo>
                    <a:pt x="89" y="0"/>
                  </a:moveTo>
                  <a:cubicBezTo>
                    <a:pt x="35" y="0"/>
                    <a:pt x="0" y="19"/>
                    <a:pt x="11" y="30"/>
                  </a:cubicBezTo>
                  <a:cubicBezTo>
                    <a:pt x="11" y="46"/>
                    <a:pt x="75" y="46"/>
                    <a:pt x="156" y="78"/>
                  </a:cubicBezTo>
                  <a:cubicBezTo>
                    <a:pt x="225" y="106"/>
                    <a:pt x="270" y="146"/>
                    <a:pt x="292" y="146"/>
                  </a:cubicBezTo>
                  <a:cubicBezTo>
                    <a:pt x="295" y="146"/>
                    <a:pt x="298" y="145"/>
                    <a:pt x="300" y="142"/>
                  </a:cubicBezTo>
                  <a:cubicBezTo>
                    <a:pt x="316" y="126"/>
                    <a:pt x="268" y="46"/>
                    <a:pt x="172" y="14"/>
                  </a:cubicBezTo>
                  <a:cubicBezTo>
                    <a:pt x="142" y="4"/>
                    <a:pt x="113" y="0"/>
                    <a:pt x="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245932" y="4079446"/>
              <a:ext cx="5911" cy="3006"/>
            </a:xfrm>
            <a:custGeom>
              <a:avLst/>
              <a:gdLst/>
              <a:ahLst/>
              <a:cxnLst/>
              <a:rect l="l" t="t" r="r" b="b"/>
              <a:pathLst>
                <a:path w="177" h="90" extrusionOk="0">
                  <a:moveTo>
                    <a:pt x="44" y="1"/>
                  </a:moveTo>
                  <a:cubicBezTo>
                    <a:pt x="28" y="1"/>
                    <a:pt x="16" y="5"/>
                    <a:pt x="16" y="13"/>
                  </a:cubicBezTo>
                  <a:cubicBezTo>
                    <a:pt x="0" y="29"/>
                    <a:pt x="32" y="61"/>
                    <a:pt x="80" y="77"/>
                  </a:cubicBezTo>
                  <a:cubicBezTo>
                    <a:pt x="104" y="85"/>
                    <a:pt x="124" y="89"/>
                    <a:pt x="140" y="89"/>
                  </a:cubicBezTo>
                  <a:cubicBezTo>
                    <a:pt x="156" y="89"/>
                    <a:pt x="168" y="85"/>
                    <a:pt x="177" y="77"/>
                  </a:cubicBezTo>
                  <a:cubicBezTo>
                    <a:pt x="177" y="61"/>
                    <a:pt x="144" y="29"/>
                    <a:pt x="96" y="13"/>
                  </a:cubicBezTo>
                  <a:cubicBezTo>
                    <a:pt x="80" y="5"/>
                    <a:pt x="60"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22746" y="3417657"/>
              <a:ext cx="332314" cy="202006"/>
            </a:xfrm>
            <a:custGeom>
              <a:avLst/>
              <a:gdLst/>
              <a:ahLst/>
              <a:cxnLst/>
              <a:rect l="l" t="t" r="r" b="b"/>
              <a:pathLst>
                <a:path w="9951" h="6049" extrusionOk="0">
                  <a:moveTo>
                    <a:pt x="4814" y="0"/>
                  </a:moveTo>
                  <a:lnTo>
                    <a:pt x="1" y="2294"/>
                  </a:lnTo>
                  <a:lnTo>
                    <a:pt x="1765" y="6049"/>
                  </a:lnTo>
                  <a:lnTo>
                    <a:pt x="2070" y="5936"/>
                  </a:lnTo>
                  <a:cubicBezTo>
                    <a:pt x="3434" y="5375"/>
                    <a:pt x="8953" y="3000"/>
                    <a:pt x="9723" y="2311"/>
                  </a:cubicBezTo>
                  <a:cubicBezTo>
                    <a:pt x="9951" y="2100"/>
                    <a:pt x="9781" y="2024"/>
                    <a:pt x="9413" y="2024"/>
                  </a:cubicBezTo>
                  <a:cubicBezTo>
                    <a:pt x="8434" y="2024"/>
                    <a:pt x="6049" y="2567"/>
                    <a:pt x="6049" y="2567"/>
                  </a:cubicBezTo>
                  <a:lnTo>
                    <a:pt x="4814" y="0"/>
                  </a:ln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59714" y="3564795"/>
              <a:ext cx="79881" cy="52731"/>
            </a:xfrm>
            <a:custGeom>
              <a:avLst/>
              <a:gdLst/>
              <a:ahLst/>
              <a:cxnLst/>
              <a:rect l="l" t="t" r="r" b="b"/>
              <a:pathLst>
                <a:path w="2392" h="1579" extrusionOk="0">
                  <a:moveTo>
                    <a:pt x="858" y="0"/>
                  </a:moveTo>
                  <a:cubicBezTo>
                    <a:pt x="559" y="0"/>
                    <a:pt x="261" y="79"/>
                    <a:pt x="1" y="231"/>
                  </a:cubicBezTo>
                  <a:lnTo>
                    <a:pt x="642" y="1578"/>
                  </a:lnTo>
                  <a:lnTo>
                    <a:pt x="2391" y="776"/>
                  </a:lnTo>
                  <a:cubicBezTo>
                    <a:pt x="2118" y="407"/>
                    <a:pt x="1733" y="151"/>
                    <a:pt x="1284" y="54"/>
                  </a:cubicBezTo>
                  <a:cubicBezTo>
                    <a:pt x="1144" y="18"/>
                    <a:pt x="1001" y="0"/>
                    <a:pt x="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780619" y="3485282"/>
              <a:ext cx="271935" cy="134381"/>
            </a:xfrm>
            <a:custGeom>
              <a:avLst/>
              <a:gdLst/>
              <a:ahLst/>
              <a:cxnLst/>
              <a:rect l="l" t="t" r="r" b="b"/>
              <a:pathLst>
                <a:path w="8143" h="4024" extrusionOk="0">
                  <a:moveTo>
                    <a:pt x="7659" y="1"/>
                  </a:moveTo>
                  <a:cubicBezTo>
                    <a:pt x="7195" y="1"/>
                    <a:pt x="6546" y="109"/>
                    <a:pt x="6546" y="109"/>
                  </a:cubicBezTo>
                  <a:cubicBezTo>
                    <a:pt x="6273" y="253"/>
                    <a:pt x="6418" y="927"/>
                    <a:pt x="6418" y="927"/>
                  </a:cubicBezTo>
                  <a:lnTo>
                    <a:pt x="0" y="3911"/>
                  </a:lnTo>
                  <a:lnTo>
                    <a:pt x="32" y="4024"/>
                  </a:lnTo>
                  <a:cubicBezTo>
                    <a:pt x="2551" y="3093"/>
                    <a:pt x="8054" y="478"/>
                    <a:pt x="8118" y="157"/>
                  </a:cubicBezTo>
                  <a:cubicBezTo>
                    <a:pt x="8142" y="38"/>
                    <a:pt x="7933" y="1"/>
                    <a:pt x="76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77948" y="3487820"/>
              <a:ext cx="272203" cy="129172"/>
            </a:xfrm>
            <a:custGeom>
              <a:avLst/>
              <a:gdLst/>
              <a:ahLst/>
              <a:cxnLst/>
              <a:rect l="l" t="t" r="r" b="b"/>
              <a:pathLst>
                <a:path w="8151" h="3868" extrusionOk="0">
                  <a:moveTo>
                    <a:pt x="8150" y="1"/>
                  </a:moveTo>
                  <a:cubicBezTo>
                    <a:pt x="8134" y="17"/>
                    <a:pt x="8102" y="17"/>
                    <a:pt x="8070" y="33"/>
                  </a:cubicBezTo>
                  <a:cubicBezTo>
                    <a:pt x="8006" y="81"/>
                    <a:pt x="7926" y="113"/>
                    <a:pt x="7829" y="161"/>
                  </a:cubicBezTo>
                  <a:cubicBezTo>
                    <a:pt x="7605" y="274"/>
                    <a:pt x="7316" y="418"/>
                    <a:pt x="6963" y="595"/>
                  </a:cubicBezTo>
                  <a:cubicBezTo>
                    <a:pt x="6241" y="948"/>
                    <a:pt x="5230" y="1461"/>
                    <a:pt x="4107" y="1990"/>
                  </a:cubicBezTo>
                  <a:cubicBezTo>
                    <a:pt x="2968" y="2520"/>
                    <a:pt x="1941" y="2985"/>
                    <a:pt x="1203" y="3322"/>
                  </a:cubicBezTo>
                  <a:cubicBezTo>
                    <a:pt x="850" y="3482"/>
                    <a:pt x="562" y="3611"/>
                    <a:pt x="321" y="3723"/>
                  </a:cubicBezTo>
                  <a:lnTo>
                    <a:pt x="80" y="3835"/>
                  </a:lnTo>
                  <a:cubicBezTo>
                    <a:pt x="161" y="3819"/>
                    <a:pt x="241" y="3787"/>
                    <a:pt x="321" y="3739"/>
                  </a:cubicBezTo>
                  <a:cubicBezTo>
                    <a:pt x="578" y="3643"/>
                    <a:pt x="867" y="3514"/>
                    <a:pt x="1219" y="3370"/>
                  </a:cubicBezTo>
                  <a:cubicBezTo>
                    <a:pt x="1974" y="3049"/>
                    <a:pt x="3000" y="2584"/>
                    <a:pt x="4123" y="2054"/>
                  </a:cubicBezTo>
                  <a:cubicBezTo>
                    <a:pt x="5246" y="1509"/>
                    <a:pt x="6257" y="1012"/>
                    <a:pt x="6995" y="627"/>
                  </a:cubicBezTo>
                  <a:cubicBezTo>
                    <a:pt x="7332" y="450"/>
                    <a:pt x="7621" y="306"/>
                    <a:pt x="7845" y="177"/>
                  </a:cubicBezTo>
                  <a:cubicBezTo>
                    <a:pt x="7926" y="129"/>
                    <a:pt x="8006" y="97"/>
                    <a:pt x="8086" y="49"/>
                  </a:cubicBezTo>
                  <a:cubicBezTo>
                    <a:pt x="8102" y="33"/>
                    <a:pt x="8134" y="17"/>
                    <a:pt x="8150" y="1"/>
                  </a:cubicBezTo>
                  <a:close/>
                  <a:moveTo>
                    <a:pt x="80" y="3835"/>
                  </a:moveTo>
                  <a:cubicBezTo>
                    <a:pt x="48" y="3835"/>
                    <a:pt x="16" y="3851"/>
                    <a:pt x="0" y="3867"/>
                  </a:cubicBezTo>
                  <a:cubicBezTo>
                    <a:pt x="32" y="3867"/>
                    <a:pt x="48" y="3851"/>
                    <a:pt x="80" y="3835"/>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990640" y="3486217"/>
              <a:ext cx="9150" cy="32727"/>
            </a:xfrm>
            <a:custGeom>
              <a:avLst/>
              <a:gdLst/>
              <a:ahLst/>
              <a:cxnLst/>
              <a:rect l="l" t="t" r="r" b="b"/>
              <a:pathLst>
                <a:path w="274" h="980" extrusionOk="0">
                  <a:moveTo>
                    <a:pt x="273" y="1"/>
                  </a:moveTo>
                  <a:cubicBezTo>
                    <a:pt x="33" y="274"/>
                    <a:pt x="0" y="659"/>
                    <a:pt x="161" y="979"/>
                  </a:cubicBezTo>
                  <a:cubicBezTo>
                    <a:pt x="81" y="643"/>
                    <a:pt x="129" y="306"/>
                    <a:pt x="2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936540" y="3499608"/>
              <a:ext cx="3774" cy="17733"/>
            </a:xfrm>
            <a:custGeom>
              <a:avLst/>
              <a:gdLst/>
              <a:ahLst/>
              <a:cxnLst/>
              <a:rect l="l" t="t" r="r" b="b"/>
              <a:pathLst>
                <a:path w="113" h="531" extrusionOk="0">
                  <a:moveTo>
                    <a:pt x="96" y="1"/>
                  </a:moveTo>
                  <a:cubicBezTo>
                    <a:pt x="48" y="81"/>
                    <a:pt x="32" y="177"/>
                    <a:pt x="32" y="258"/>
                  </a:cubicBezTo>
                  <a:cubicBezTo>
                    <a:pt x="0" y="354"/>
                    <a:pt x="0" y="434"/>
                    <a:pt x="32" y="530"/>
                  </a:cubicBezTo>
                  <a:cubicBezTo>
                    <a:pt x="96" y="370"/>
                    <a:pt x="112" y="177"/>
                    <a:pt x="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920444" y="3502848"/>
              <a:ext cx="7013" cy="13959"/>
            </a:xfrm>
            <a:custGeom>
              <a:avLst/>
              <a:gdLst/>
              <a:ahLst/>
              <a:cxnLst/>
              <a:rect l="l" t="t" r="r" b="b"/>
              <a:pathLst>
                <a:path w="210" h="418" extrusionOk="0">
                  <a:moveTo>
                    <a:pt x="193" y="0"/>
                  </a:moveTo>
                  <a:cubicBezTo>
                    <a:pt x="177" y="0"/>
                    <a:pt x="129" y="80"/>
                    <a:pt x="81" y="193"/>
                  </a:cubicBezTo>
                  <a:cubicBezTo>
                    <a:pt x="33" y="305"/>
                    <a:pt x="1" y="401"/>
                    <a:pt x="17" y="417"/>
                  </a:cubicBezTo>
                  <a:cubicBezTo>
                    <a:pt x="33" y="417"/>
                    <a:pt x="97" y="337"/>
                    <a:pt x="145" y="225"/>
                  </a:cubicBezTo>
                  <a:cubicBezTo>
                    <a:pt x="177" y="96"/>
                    <a:pt x="209" y="0"/>
                    <a:pt x="1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905450" y="3497471"/>
              <a:ext cx="17165" cy="8082"/>
            </a:xfrm>
            <a:custGeom>
              <a:avLst/>
              <a:gdLst/>
              <a:ahLst/>
              <a:cxnLst/>
              <a:rect l="l" t="t" r="r" b="b"/>
              <a:pathLst>
                <a:path w="514" h="242" extrusionOk="0">
                  <a:moveTo>
                    <a:pt x="514" y="1"/>
                  </a:moveTo>
                  <a:lnTo>
                    <a:pt x="514" y="1"/>
                  </a:lnTo>
                  <a:cubicBezTo>
                    <a:pt x="418" y="17"/>
                    <a:pt x="321" y="49"/>
                    <a:pt x="241" y="97"/>
                  </a:cubicBezTo>
                  <a:cubicBezTo>
                    <a:pt x="113" y="161"/>
                    <a:pt x="1" y="225"/>
                    <a:pt x="17" y="241"/>
                  </a:cubicBezTo>
                  <a:cubicBezTo>
                    <a:pt x="97" y="225"/>
                    <a:pt x="193" y="193"/>
                    <a:pt x="273" y="145"/>
                  </a:cubicBezTo>
                  <a:cubicBezTo>
                    <a:pt x="418" y="81"/>
                    <a:pt x="514" y="17"/>
                    <a:pt x="5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897936" y="3488354"/>
              <a:ext cx="19336" cy="7614"/>
            </a:xfrm>
            <a:custGeom>
              <a:avLst/>
              <a:gdLst/>
              <a:ahLst/>
              <a:cxnLst/>
              <a:rect l="l" t="t" r="r" b="b"/>
              <a:pathLst>
                <a:path w="579" h="228" extrusionOk="0">
                  <a:moveTo>
                    <a:pt x="578" y="1"/>
                  </a:moveTo>
                  <a:lnTo>
                    <a:pt x="578" y="1"/>
                  </a:lnTo>
                  <a:cubicBezTo>
                    <a:pt x="386" y="81"/>
                    <a:pt x="193" y="161"/>
                    <a:pt x="1" y="226"/>
                  </a:cubicBezTo>
                  <a:cubicBezTo>
                    <a:pt x="18" y="227"/>
                    <a:pt x="36" y="228"/>
                    <a:pt x="54" y="228"/>
                  </a:cubicBezTo>
                  <a:cubicBezTo>
                    <a:pt x="247" y="228"/>
                    <a:pt x="446" y="148"/>
                    <a:pt x="5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35973" y="3474429"/>
              <a:ext cx="26850" cy="28453"/>
            </a:xfrm>
            <a:custGeom>
              <a:avLst/>
              <a:gdLst/>
              <a:ahLst/>
              <a:cxnLst/>
              <a:rect l="l" t="t" r="r" b="b"/>
              <a:pathLst>
                <a:path w="804" h="852" extrusionOk="0">
                  <a:moveTo>
                    <a:pt x="675" y="65"/>
                  </a:moveTo>
                  <a:cubicBezTo>
                    <a:pt x="739" y="81"/>
                    <a:pt x="755" y="145"/>
                    <a:pt x="707" y="209"/>
                  </a:cubicBezTo>
                  <a:cubicBezTo>
                    <a:pt x="675" y="274"/>
                    <a:pt x="627" y="322"/>
                    <a:pt x="563" y="370"/>
                  </a:cubicBezTo>
                  <a:cubicBezTo>
                    <a:pt x="482" y="450"/>
                    <a:pt x="386" y="530"/>
                    <a:pt x="290" y="594"/>
                  </a:cubicBezTo>
                  <a:cubicBezTo>
                    <a:pt x="206" y="655"/>
                    <a:pt x="137" y="698"/>
                    <a:pt x="87" y="728"/>
                  </a:cubicBezTo>
                  <a:lnTo>
                    <a:pt x="87" y="728"/>
                  </a:lnTo>
                  <a:cubicBezTo>
                    <a:pt x="85" y="657"/>
                    <a:pt x="93" y="586"/>
                    <a:pt x="113" y="514"/>
                  </a:cubicBezTo>
                  <a:cubicBezTo>
                    <a:pt x="145" y="402"/>
                    <a:pt x="210" y="306"/>
                    <a:pt x="290" y="225"/>
                  </a:cubicBezTo>
                  <a:cubicBezTo>
                    <a:pt x="386" y="129"/>
                    <a:pt x="530" y="65"/>
                    <a:pt x="675" y="65"/>
                  </a:cubicBezTo>
                  <a:close/>
                  <a:moveTo>
                    <a:pt x="691" y="1"/>
                  </a:moveTo>
                  <a:cubicBezTo>
                    <a:pt x="386" y="1"/>
                    <a:pt x="129" y="209"/>
                    <a:pt x="65" y="514"/>
                  </a:cubicBezTo>
                  <a:cubicBezTo>
                    <a:pt x="50" y="590"/>
                    <a:pt x="49" y="667"/>
                    <a:pt x="63" y="743"/>
                  </a:cubicBezTo>
                  <a:lnTo>
                    <a:pt x="63" y="743"/>
                  </a:lnTo>
                  <a:cubicBezTo>
                    <a:pt x="23" y="766"/>
                    <a:pt x="1" y="780"/>
                    <a:pt x="1" y="787"/>
                  </a:cubicBezTo>
                  <a:cubicBezTo>
                    <a:pt x="23" y="781"/>
                    <a:pt x="44" y="774"/>
                    <a:pt x="66" y="767"/>
                  </a:cubicBezTo>
                  <a:lnTo>
                    <a:pt x="66" y="767"/>
                  </a:lnTo>
                  <a:cubicBezTo>
                    <a:pt x="69" y="795"/>
                    <a:pt x="83" y="823"/>
                    <a:pt x="97" y="851"/>
                  </a:cubicBezTo>
                  <a:cubicBezTo>
                    <a:pt x="93" y="820"/>
                    <a:pt x="90" y="790"/>
                    <a:pt x="88" y="759"/>
                  </a:cubicBezTo>
                  <a:lnTo>
                    <a:pt x="88" y="759"/>
                  </a:lnTo>
                  <a:cubicBezTo>
                    <a:pt x="170" y="729"/>
                    <a:pt x="251" y="690"/>
                    <a:pt x="322" y="643"/>
                  </a:cubicBezTo>
                  <a:cubicBezTo>
                    <a:pt x="418" y="578"/>
                    <a:pt x="514" y="498"/>
                    <a:pt x="611" y="402"/>
                  </a:cubicBezTo>
                  <a:cubicBezTo>
                    <a:pt x="659" y="354"/>
                    <a:pt x="723" y="306"/>
                    <a:pt x="755" y="242"/>
                  </a:cubicBezTo>
                  <a:cubicBezTo>
                    <a:pt x="787" y="209"/>
                    <a:pt x="803" y="161"/>
                    <a:pt x="787" y="113"/>
                  </a:cubicBezTo>
                  <a:cubicBezTo>
                    <a:pt x="787" y="65"/>
                    <a:pt x="739" y="17"/>
                    <a:pt x="6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917238" y="3483679"/>
              <a:ext cx="22007" cy="16497"/>
            </a:xfrm>
            <a:custGeom>
              <a:avLst/>
              <a:gdLst/>
              <a:ahLst/>
              <a:cxnLst/>
              <a:rect l="l" t="t" r="r" b="b"/>
              <a:pathLst>
                <a:path w="659" h="494" extrusionOk="0">
                  <a:moveTo>
                    <a:pt x="202" y="1"/>
                  </a:moveTo>
                  <a:cubicBezTo>
                    <a:pt x="156" y="1"/>
                    <a:pt x="109" y="10"/>
                    <a:pt x="65" y="29"/>
                  </a:cubicBezTo>
                  <a:cubicBezTo>
                    <a:pt x="0" y="77"/>
                    <a:pt x="0" y="157"/>
                    <a:pt x="33" y="221"/>
                  </a:cubicBezTo>
                  <a:cubicBezTo>
                    <a:pt x="65" y="269"/>
                    <a:pt x="113" y="301"/>
                    <a:pt x="161" y="334"/>
                  </a:cubicBezTo>
                  <a:cubicBezTo>
                    <a:pt x="225" y="382"/>
                    <a:pt x="305" y="430"/>
                    <a:pt x="386" y="446"/>
                  </a:cubicBezTo>
                  <a:cubicBezTo>
                    <a:pt x="466" y="478"/>
                    <a:pt x="546" y="494"/>
                    <a:pt x="626" y="494"/>
                  </a:cubicBezTo>
                  <a:cubicBezTo>
                    <a:pt x="626" y="478"/>
                    <a:pt x="546" y="462"/>
                    <a:pt x="402" y="414"/>
                  </a:cubicBezTo>
                  <a:cubicBezTo>
                    <a:pt x="337" y="382"/>
                    <a:pt x="257" y="334"/>
                    <a:pt x="193" y="285"/>
                  </a:cubicBezTo>
                  <a:cubicBezTo>
                    <a:pt x="113" y="237"/>
                    <a:pt x="33" y="141"/>
                    <a:pt x="97" y="93"/>
                  </a:cubicBezTo>
                  <a:cubicBezTo>
                    <a:pt x="137" y="80"/>
                    <a:pt x="176" y="72"/>
                    <a:pt x="215" y="72"/>
                  </a:cubicBezTo>
                  <a:cubicBezTo>
                    <a:pt x="270" y="72"/>
                    <a:pt x="322" y="87"/>
                    <a:pt x="369" y="125"/>
                  </a:cubicBezTo>
                  <a:cubicBezTo>
                    <a:pt x="434" y="157"/>
                    <a:pt x="498" y="221"/>
                    <a:pt x="546" y="285"/>
                  </a:cubicBezTo>
                  <a:cubicBezTo>
                    <a:pt x="594" y="350"/>
                    <a:pt x="626" y="414"/>
                    <a:pt x="658" y="478"/>
                  </a:cubicBezTo>
                  <a:cubicBezTo>
                    <a:pt x="658" y="398"/>
                    <a:pt x="642" y="317"/>
                    <a:pt x="594" y="253"/>
                  </a:cubicBezTo>
                  <a:cubicBezTo>
                    <a:pt x="546" y="173"/>
                    <a:pt x="482" y="109"/>
                    <a:pt x="402" y="61"/>
                  </a:cubicBezTo>
                  <a:cubicBezTo>
                    <a:pt x="343" y="22"/>
                    <a:pt x="273"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60248" y="3561322"/>
              <a:ext cx="78812" cy="28887"/>
            </a:xfrm>
            <a:custGeom>
              <a:avLst/>
              <a:gdLst/>
              <a:ahLst/>
              <a:cxnLst/>
              <a:rect l="l" t="t" r="r" b="b"/>
              <a:pathLst>
                <a:path w="2360" h="865" extrusionOk="0">
                  <a:moveTo>
                    <a:pt x="932" y="0"/>
                  </a:moveTo>
                  <a:cubicBezTo>
                    <a:pt x="732" y="0"/>
                    <a:pt x="530" y="36"/>
                    <a:pt x="338" y="110"/>
                  </a:cubicBezTo>
                  <a:cubicBezTo>
                    <a:pt x="257" y="142"/>
                    <a:pt x="161" y="190"/>
                    <a:pt x="81" y="239"/>
                  </a:cubicBezTo>
                  <a:cubicBezTo>
                    <a:pt x="33" y="287"/>
                    <a:pt x="1" y="303"/>
                    <a:pt x="1" y="303"/>
                  </a:cubicBezTo>
                  <a:cubicBezTo>
                    <a:pt x="1" y="304"/>
                    <a:pt x="2" y="305"/>
                    <a:pt x="4" y="305"/>
                  </a:cubicBezTo>
                  <a:cubicBezTo>
                    <a:pt x="24" y="305"/>
                    <a:pt x="149" y="232"/>
                    <a:pt x="354" y="158"/>
                  </a:cubicBezTo>
                  <a:cubicBezTo>
                    <a:pt x="536" y="96"/>
                    <a:pt x="726" y="65"/>
                    <a:pt x="915" y="65"/>
                  </a:cubicBezTo>
                  <a:cubicBezTo>
                    <a:pt x="1355" y="65"/>
                    <a:pt x="1788" y="234"/>
                    <a:pt x="2102" y="559"/>
                  </a:cubicBezTo>
                  <a:cubicBezTo>
                    <a:pt x="2263" y="736"/>
                    <a:pt x="2343" y="864"/>
                    <a:pt x="2359" y="864"/>
                  </a:cubicBezTo>
                  <a:cubicBezTo>
                    <a:pt x="2343" y="816"/>
                    <a:pt x="2327" y="784"/>
                    <a:pt x="2311" y="768"/>
                  </a:cubicBezTo>
                  <a:cubicBezTo>
                    <a:pt x="2263" y="672"/>
                    <a:pt x="2199" y="591"/>
                    <a:pt x="2135" y="527"/>
                  </a:cubicBezTo>
                  <a:cubicBezTo>
                    <a:pt x="1823" y="183"/>
                    <a:pt x="1382" y="0"/>
                    <a:pt x="9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254" y="3496937"/>
              <a:ext cx="30556" cy="66489"/>
            </a:xfrm>
            <a:custGeom>
              <a:avLst/>
              <a:gdLst/>
              <a:ahLst/>
              <a:cxnLst/>
              <a:rect l="l" t="t" r="r" b="b"/>
              <a:pathLst>
                <a:path w="915" h="1991" extrusionOk="0">
                  <a:moveTo>
                    <a:pt x="1" y="1"/>
                  </a:moveTo>
                  <a:lnTo>
                    <a:pt x="1" y="1"/>
                  </a:lnTo>
                  <a:cubicBezTo>
                    <a:pt x="257" y="675"/>
                    <a:pt x="562" y="1348"/>
                    <a:pt x="915" y="1990"/>
                  </a:cubicBezTo>
                  <a:cubicBezTo>
                    <a:pt x="787" y="1637"/>
                    <a:pt x="642" y="1300"/>
                    <a:pt x="482" y="979"/>
                  </a:cubicBezTo>
                  <a:cubicBezTo>
                    <a:pt x="337" y="642"/>
                    <a:pt x="177" y="322"/>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851884" y="3543523"/>
              <a:ext cx="47721" cy="22041"/>
            </a:xfrm>
            <a:custGeom>
              <a:avLst/>
              <a:gdLst/>
              <a:ahLst/>
              <a:cxnLst/>
              <a:rect l="l" t="t" r="r" b="b"/>
              <a:pathLst>
                <a:path w="1429" h="660" extrusionOk="0">
                  <a:moveTo>
                    <a:pt x="1424" y="0"/>
                  </a:moveTo>
                  <a:cubicBezTo>
                    <a:pt x="1386" y="0"/>
                    <a:pt x="1091" y="169"/>
                    <a:pt x="722" y="338"/>
                  </a:cubicBezTo>
                  <a:cubicBezTo>
                    <a:pt x="321" y="515"/>
                    <a:pt x="0" y="643"/>
                    <a:pt x="16" y="659"/>
                  </a:cubicBezTo>
                  <a:cubicBezTo>
                    <a:pt x="514" y="531"/>
                    <a:pt x="995" y="306"/>
                    <a:pt x="1428" y="1"/>
                  </a:cubicBezTo>
                  <a:cubicBezTo>
                    <a:pt x="1427" y="1"/>
                    <a:pt x="1426" y="0"/>
                    <a:pt x="14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820259" y="3580324"/>
              <a:ext cx="9685" cy="7280"/>
            </a:xfrm>
            <a:custGeom>
              <a:avLst/>
              <a:gdLst/>
              <a:ahLst/>
              <a:cxnLst/>
              <a:rect l="l" t="t" r="r" b="b"/>
              <a:pathLst>
                <a:path w="290" h="218" extrusionOk="0">
                  <a:moveTo>
                    <a:pt x="29" y="1"/>
                  </a:moveTo>
                  <a:cubicBezTo>
                    <a:pt x="21" y="1"/>
                    <a:pt x="17" y="3"/>
                    <a:pt x="17" y="6"/>
                  </a:cubicBezTo>
                  <a:cubicBezTo>
                    <a:pt x="1" y="22"/>
                    <a:pt x="65" y="55"/>
                    <a:pt x="145" y="119"/>
                  </a:cubicBezTo>
                  <a:cubicBezTo>
                    <a:pt x="202" y="162"/>
                    <a:pt x="247" y="218"/>
                    <a:pt x="267" y="218"/>
                  </a:cubicBezTo>
                  <a:cubicBezTo>
                    <a:pt x="270" y="218"/>
                    <a:pt x="272" y="217"/>
                    <a:pt x="273" y="215"/>
                  </a:cubicBezTo>
                  <a:cubicBezTo>
                    <a:pt x="289" y="215"/>
                    <a:pt x="257" y="135"/>
                    <a:pt x="177" y="71"/>
                  </a:cubicBezTo>
                  <a:cubicBezTo>
                    <a:pt x="116" y="22"/>
                    <a:pt x="55"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801524" y="3571074"/>
              <a:ext cx="9651" cy="3807"/>
            </a:xfrm>
            <a:custGeom>
              <a:avLst/>
              <a:gdLst/>
              <a:ahLst/>
              <a:cxnLst/>
              <a:rect l="l" t="t" r="r" b="b"/>
              <a:pathLst>
                <a:path w="289" h="114" extrusionOk="0">
                  <a:moveTo>
                    <a:pt x="46" y="0"/>
                  </a:moveTo>
                  <a:cubicBezTo>
                    <a:pt x="27" y="0"/>
                    <a:pt x="16" y="4"/>
                    <a:pt x="16" y="11"/>
                  </a:cubicBezTo>
                  <a:cubicBezTo>
                    <a:pt x="0" y="27"/>
                    <a:pt x="64" y="59"/>
                    <a:pt x="128" y="91"/>
                  </a:cubicBezTo>
                  <a:cubicBezTo>
                    <a:pt x="185" y="102"/>
                    <a:pt x="234" y="114"/>
                    <a:pt x="258" y="114"/>
                  </a:cubicBezTo>
                  <a:cubicBezTo>
                    <a:pt x="267" y="114"/>
                    <a:pt x="273" y="112"/>
                    <a:pt x="273" y="107"/>
                  </a:cubicBezTo>
                  <a:cubicBezTo>
                    <a:pt x="289" y="91"/>
                    <a:pt x="225" y="59"/>
                    <a:pt x="161" y="27"/>
                  </a:cubicBezTo>
                  <a:cubicBezTo>
                    <a:pt x="114" y="8"/>
                    <a:pt x="72"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81154" y="3569704"/>
              <a:ext cx="11288" cy="2972"/>
            </a:xfrm>
            <a:custGeom>
              <a:avLst/>
              <a:gdLst/>
              <a:ahLst/>
              <a:cxnLst/>
              <a:rect l="l" t="t" r="r" b="b"/>
              <a:pathLst>
                <a:path w="338" h="89" extrusionOk="0">
                  <a:moveTo>
                    <a:pt x="205" y="0"/>
                  </a:moveTo>
                  <a:cubicBezTo>
                    <a:pt x="191" y="0"/>
                    <a:pt x="177" y="1"/>
                    <a:pt x="161" y="4"/>
                  </a:cubicBezTo>
                  <a:cubicBezTo>
                    <a:pt x="65" y="4"/>
                    <a:pt x="0" y="84"/>
                    <a:pt x="16" y="84"/>
                  </a:cubicBezTo>
                  <a:cubicBezTo>
                    <a:pt x="20" y="87"/>
                    <a:pt x="25" y="88"/>
                    <a:pt x="32" y="88"/>
                  </a:cubicBezTo>
                  <a:cubicBezTo>
                    <a:pt x="59" y="88"/>
                    <a:pt x="113" y="68"/>
                    <a:pt x="177" y="68"/>
                  </a:cubicBezTo>
                  <a:cubicBezTo>
                    <a:pt x="217" y="60"/>
                    <a:pt x="253" y="60"/>
                    <a:pt x="281" y="60"/>
                  </a:cubicBezTo>
                  <a:cubicBezTo>
                    <a:pt x="309" y="60"/>
                    <a:pt x="329" y="60"/>
                    <a:pt x="337" y="52"/>
                  </a:cubicBezTo>
                  <a:cubicBezTo>
                    <a:pt x="337" y="38"/>
                    <a:pt x="290" y="0"/>
                    <a:pt x="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68296" y="3573879"/>
              <a:ext cx="5377" cy="2404"/>
            </a:xfrm>
            <a:custGeom>
              <a:avLst/>
              <a:gdLst/>
              <a:ahLst/>
              <a:cxnLst/>
              <a:rect l="l" t="t" r="r" b="b"/>
              <a:pathLst>
                <a:path w="161" h="72" extrusionOk="0">
                  <a:moveTo>
                    <a:pt x="118" y="0"/>
                  </a:moveTo>
                  <a:cubicBezTo>
                    <a:pt x="107" y="0"/>
                    <a:pt x="95" y="2"/>
                    <a:pt x="81" y="7"/>
                  </a:cubicBezTo>
                  <a:cubicBezTo>
                    <a:pt x="32" y="7"/>
                    <a:pt x="0" y="23"/>
                    <a:pt x="0" y="39"/>
                  </a:cubicBezTo>
                  <a:cubicBezTo>
                    <a:pt x="0" y="55"/>
                    <a:pt x="32" y="71"/>
                    <a:pt x="81" y="71"/>
                  </a:cubicBezTo>
                  <a:cubicBezTo>
                    <a:pt x="129" y="55"/>
                    <a:pt x="161" y="39"/>
                    <a:pt x="161" y="23"/>
                  </a:cubicBezTo>
                  <a:cubicBezTo>
                    <a:pt x="161" y="12"/>
                    <a:pt x="145" y="0"/>
                    <a:pt x="1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1"/>
            <p:cNvSpPr/>
            <p:nvPr/>
          </p:nvSpPr>
          <p:spPr>
            <a:xfrm>
              <a:off x="1611560" y="1851799"/>
              <a:ext cx="843324" cy="909045"/>
            </a:xfrm>
            <a:custGeom>
              <a:avLst/>
              <a:gdLst/>
              <a:ahLst/>
              <a:cxnLst/>
              <a:rect l="l" t="t" r="r" b="b"/>
              <a:pathLst>
                <a:path w="25253" h="27221" extrusionOk="0">
                  <a:moveTo>
                    <a:pt x="15521" y="0"/>
                  </a:moveTo>
                  <a:cubicBezTo>
                    <a:pt x="15012" y="0"/>
                    <a:pt x="14696" y="43"/>
                    <a:pt x="14696" y="43"/>
                  </a:cubicBezTo>
                  <a:lnTo>
                    <a:pt x="9193" y="139"/>
                  </a:lnTo>
                  <a:cubicBezTo>
                    <a:pt x="9193" y="139"/>
                    <a:pt x="1990" y="652"/>
                    <a:pt x="1092" y="5642"/>
                  </a:cubicBezTo>
                  <a:lnTo>
                    <a:pt x="1" y="10952"/>
                  </a:lnTo>
                  <a:lnTo>
                    <a:pt x="5215" y="11883"/>
                  </a:lnTo>
                  <a:lnTo>
                    <a:pt x="3867" y="19952"/>
                  </a:lnTo>
                  <a:cubicBezTo>
                    <a:pt x="2503" y="22118"/>
                    <a:pt x="2728" y="24332"/>
                    <a:pt x="2375" y="27220"/>
                  </a:cubicBezTo>
                  <a:lnTo>
                    <a:pt x="19638" y="23402"/>
                  </a:lnTo>
                  <a:lnTo>
                    <a:pt x="17520" y="19375"/>
                  </a:lnTo>
                  <a:lnTo>
                    <a:pt x="17953" y="15252"/>
                  </a:lnTo>
                  <a:cubicBezTo>
                    <a:pt x="17953" y="15252"/>
                    <a:pt x="19654" y="14498"/>
                    <a:pt x="19638" y="12861"/>
                  </a:cubicBezTo>
                  <a:cubicBezTo>
                    <a:pt x="19622" y="11899"/>
                    <a:pt x="19349" y="10936"/>
                    <a:pt x="18868" y="10102"/>
                  </a:cubicBezTo>
                  <a:lnTo>
                    <a:pt x="18868" y="10102"/>
                  </a:lnTo>
                  <a:lnTo>
                    <a:pt x="21451" y="12765"/>
                  </a:lnTo>
                  <a:lnTo>
                    <a:pt x="25253" y="6717"/>
                  </a:lnTo>
                  <a:cubicBezTo>
                    <a:pt x="25253" y="6717"/>
                    <a:pt x="23889" y="5257"/>
                    <a:pt x="21274" y="2321"/>
                  </a:cubicBezTo>
                  <a:cubicBezTo>
                    <a:pt x="19457" y="284"/>
                    <a:pt x="16839" y="0"/>
                    <a:pt x="15521"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1"/>
            <p:cNvSpPr/>
            <p:nvPr/>
          </p:nvSpPr>
          <p:spPr>
            <a:xfrm>
              <a:off x="1658714" y="2554263"/>
              <a:ext cx="1294991" cy="1003787"/>
            </a:xfrm>
            <a:custGeom>
              <a:avLst/>
              <a:gdLst/>
              <a:ahLst/>
              <a:cxnLst/>
              <a:rect l="l" t="t" r="r" b="b"/>
              <a:pathLst>
                <a:path w="38778" h="30058" extrusionOk="0">
                  <a:moveTo>
                    <a:pt x="26704" y="0"/>
                  </a:moveTo>
                  <a:cubicBezTo>
                    <a:pt x="22033" y="0"/>
                    <a:pt x="867" y="6169"/>
                    <a:pt x="867" y="6169"/>
                  </a:cubicBezTo>
                  <a:cubicBezTo>
                    <a:pt x="867" y="6169"/>
                    <a:pt x="0" y="13902"/>
                    <a:pt x="2776" y="14480"/>
                  </a:cubicBezTo>
                  <a:cubicBezTo>
                    <a:pt x="2888" y="14502"/>
                    <a:pt x="3022" y="14513"/>
                    <a:pt x="3179" y="14513"/>
                  </a:cubicBezTo>
                  <a:cubicBezTo>
                    <a:pt x="6925" y="14513"/>
                    <a:pt x="22878" y="8303"/>
                    <a:pt x="22878" y="8303"/>
                  </a:cubicBezTo>
                  <a:lnTo>
                    <a:pt x="31782" y="30058"/>
                  </a:lnTo>
                  <a:lnTo>
                    <a:pt x="38777" y="26656"/>
                  </a:lnTo>
                  <a:cubicBezTo>
                    <a:pt x="38777" y="26656"/>
                    <a:pt x="29665" y="1147"/>
                    <a:pt x="27451" y="105"/>
                  </a:cubicBezTo>
                  <a:cubicBezTo>
                    <a:pt x="27301" y="33"/>
                    <a:pt x="27047" y="0"/>
                    <a:pt x="26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1747111" y="2736700"/>
              <a:ext cx="804218" cy="1325514"/>
            </a:xfrm>
            <a:custGeom>
              <a:avLst/>
              <a:gdLst/>
              <a:ahLst/>
              <a:cxnLst/>
              <a:rect l="l" t="t" r="r" b="b"/>
              <a:pathLst>
                <a:path w="24082" h="39692" extrusionOk="0">
                  <a:moveTo>
                    <a:pt x="8520" y="0"/>
                  </a:moveTo>
                  <a:lnTo>
                    <a:pt x="1" y="9033"/>
                  </a:lnTo>
                  <a:lnTo>
                    <a:pt x="14632" y="9402"/>
                  </a:lnTo>
                  <a:lnTo>
                    <a:pt x="14135" y="39691"/>
                  </a:lnTo>
                  <a:lnTo>
                    <a:pt x="22317" y="38841"/>
                  </a:lnTo>
                  <a:cubicBezTo>
                    <a:pt x="22317" y="38841"/>
                    <a:pt x="24082" y="7942"/>
                    <a:pt x="23151" y="6209"/>
                  </a:cubicBezTo>
                  <a:cubicBezTo>
                    <a:pt x="22237" y="4492"/>
                    <a:pt x="8857" y="112"/>
                    <a:pt x="8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1744439" y="2831508"/>
              <a:ext cx="678319" cy="206849"/>
            </a:xfrm>
            <a:custGeom>
              <a:avLst/>
              <a:gdLst/>
              <a:ahLst/>
              <a:cxnLst/>
              <a:rect l="l" t="t" r="r" b="b"/>
              <a:pathLst>
                <a:path w="20312" h="6194" extrusionOk="0">
                  <a:moveTo>
                    <a:pt x="20311" y="1"/>
                  </a:moveTo>
                  <a:lnTo>
                    <a:pt x="20311" y="1"/>
                  </a:lnTo>
                  <a:cubicBezTo>
                    <a:pt x="20247" y="17"/>
                    <a:pt x="20183" y="49"/>
                    <a:pt x="20119" y="81"/>
                  </a:cubicBezTo>
                  <a:lnTo>
                    <a:pt x="19541" y="322"/>
                  </a:lnTo>
                  <a:cubicBezTo>
                    <a:pt x="19301" y="434"/>
                    <a:pt x="18996" y="562"/>
                    <a:pt x="18643" y="723"/>
                  </a:cubicBezTo>
                  <a:cubicBezTo>
                    <a:pt x="18290" y="867"/>
                    <a:pt x="17889" y="1044"/>
                    <a:pt x="17440" y="1204"/>
                  </a:cubicBezTo>
                  <a:cubicBezTo>
                    <a:pt x="16557" y="1573"/>
                    <a:pt x="15482" y="1958"/>
                    <a:pt x="14279" y="2391"/>
                  </a:cubicBezTo>
                  <a:cubicBezTo>
                    <a:pt x="13076" y="2792"/>
                    <a:pt x="11728" y="3209"/>
                    <a:pt x="10332" y="3627"/>
                  </a:cubicBezTo>
                  <a:cubicBezTo>
                    <a:pt x="7509" y="4445"/>
                    <a:pt x="4910" y="5054"/>
                    <a:pt x="3033" y="5488"/>
                  </a:cubicBezTo>
                  <a:cubicBezTo>
                    <a:pt x="2118" y="5696"/>
                    <a:pt x="1364" y="5873"/>
                    <a:pt x="819" y="6001"/>
                  </a:cubicBezTo>
                  <a:lnTo>
                    <a:pt x="209" y="6129"/>
                  </a:lnTo>
                  <a:cubicBezTo>
                    <a:pt x="129" y="6145"/>
                    <a:pt x="65" y="6161"/>
                    <a:pt x="0" y="6194"/>
                  </a:cubicBezTo>
                  <a:cubicBezTo>
                    <a:pt x="65" y="6194"/>
                    <a:pt x="145" y="6194"/>
                    <a:pt x="209" y="6178"/>
                  </a:cubicBezTo>
                  <a:cubicBezTo>
                    <a:pt x="369" y="6145"/>
                    <a:pt x="578" y="6113"/>
                    <a:pt x="819" y="6065"/>
                  </a:cubicBezTo>
                  <a:cubicBezTo>
                    <a:pt x="1348" y="5969"/>
                    <a:pt x="2118" y="5809"/>
                    <a:pt x="3065" y="5616"/>
                  </a:cubicBezTo>
                  <a:cubicBezTo>
                    <a:pt x="4942" y="5215"/>
                    <a:pt x="7541" y="4605"/>
                    <a:pt x="10380" y="3787"/>
                  </a:cubicBezTo>
                  <a:cubicBezTo>
                    <a:pt x="11792" y="3386"/>
                    <a:pt x="13124" y="2953"/>
                    <a:pt x="14327" y="2536"/>
                  </a:cubicBezTo>
                  <a:cubicBezTo>
                    <a:pt x="15530" y="2102"/>
                    <a:pt x="16605" y="1701"/>
                    <a:pt x="17488" y="1332"/>
                  </a:cubicBezTo>
                  <a:cubicBezTo>
                    <a:pt x="17937" y="1140"/>
                    <a:pt x="18338" y="963"/>
                    <a:pt x="18691" y="803"/>
                  </a:cubicBezTo>
                  <a:cubicBezTo>
                    <a:pt x="19028" y="643"/>
                    <a:pt x="19333" y="514"/>
                    <a:pt x="19573" y="386"/>
                  </a:cubicBezTo>
                  <a:lnTo>
                    <a:pt x="20135" y="113"/>
                  </a:lnTo>
                  <a:cubicBezTo>
                    <a:pt x="20199" y="81"/>
                    <a:pt x="20263" y="33"/>
                    <a:pt x="2031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2400751" y="2875456"/>
              <a:ext cx="143098" cy="297917"/>
            </a:xfrm>
            <a:custGeom>
              <a:avLst/>
              <a:gdLst/>
              <a:ahLst/>
              <a:cxnLst/>
              <a:rect l="l" t="t" r="r" b="b"/>
              <a:pathLst>
                <a:path w="4285" h="8921" extrusionOk="0">
                  <a:moveTo>
                    <a:pt x="17" y="0"/>
                  </a:moveTo>
                  <a:lnTo>
                    <a:pt x="17" y="0"/>
                  </a:lnTo>
                  <a:cubicBezTo>
                    <a:pt x="1" y="32"/>
                    <a:pt x="594" y="225"/>
                    <a:pt x="1493" y="658"/>
                  </a:cubicBezTo>
                  <a:cubicBezTo>
                    <a:pt x="2022" y="915"/>
                    <a:pt x="2503" y="1236"/>
                    <a:pt x="2937" y="1621"/>
                  </a:cubicBezTo>
                  <a:cubicBezTo>
                    <a:pt x="3466" y="2102"/>
                    <a:pt x="3835" y="2728"/>
                    <a:pt x="3963" y="3418"/>
                  </a:cubicBezTo>
                  <a:cubicBezTo>
                    <a:pt x="4108" y="4156"/>
                    <a:pt x="4027" y="4878"/>
                    <a:pt x="3979" y="5535"/>
                  </a:cubicBezTo>
                  <a:cubicBezTo>
                    <a:pt x="3931" y="6193"/>
                    <a:pt x="3899" y="6787"/>
                    <a:pt x="3851" y="7300"/>
                  </a:cubicBezTo>
                  <a:cubicBezTo>
                    <a:pt x="3835" y="7765"/>
                    <a:pt x="3803" y="8166"/>
                    <a:pt x="3787" y="8487"/>
                  </a:cubicBezTo>
                  <a:cubicBezTo>
                    <a:pt x="3771" y="8632"/>
                    <a:pt x="3771" y="8776"/>
                    <a:pt x="3787" y="8920"/>
                  </a:cubicBezTo>
                  <a:cubicBezTo>
                    <a:pt x="3819" y="8776"/>
                    <a:pt x="3851" y="8632"/>
                    <a:pt x="3851" y="8487"/>
                  </a:cubicBezTo>
                  <a:cubicBezTo>
                    <a:pt x="3883" y="8182"/>
                    <a:pt x="3931" y="7781"/>
                    <a:pt x="3979" y="7300"/>
                  </a:cubicBezTo>
                  <a:cubicBezTo>
                    <a:pt x="4027" y="6803"/>
                    <a:pt x="4076" y="6209"/>
                    <a:pt x="4140" y="5551"/>
                  </a:cubicBezTo>
                  <a:cubicBezTo>
                    <a:pt x="4188" y="4894"/>
                    <a:pt x="4284" y="4156"/>
                    <a:pt x="4140" y="3386"/>
                  </a:cubicBezTo>
                  <a:cubicBezTo>
                    <a:pt x="3995" y="2664"/>
                    <a:pt x="3610" y="1990"/>
                    <a:pt x="3049" y="1508"/>
                  </a:cubicBezTo>
                  <a:cubicBezTo>
                    <a:pt x="2600" y="1107"/>
                    <a:pt x="2102" y="786"/>
                    <a:pt x="1557" y="546"/>
                  </a:cubicBezTo>
                  <a:cubicBezTo>
                    <a:pt x="1188" y="385"/>
                    <a:pt x="819" y="241"/>
                    <a:pt x="434" y="113"/>
                  </a:cubicBezTo>
                  <a:cubicBezTo>
                    <a:pt x="305" y="65"/>
                    <a:pt x="161" y="16"/>
                    <a:pt x="1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2556672" y="1145227"/>
              <a:ext cx="570721" cy="467463"/>
            </a:xfrm>
            <a:custGeom>
              <a:avLst/>
              <a:gdLst/>
              <a:ahLst/>
              <a:cxnLst/>
              <a:rect l="l" t="t" r="r" b="b"/>
              <a:pathLst>
                <a:path w="17090" h="13998" extrusionOk="0">
                  <a:moveTo>
                    <a:pt x="9987" y="0"/>
                  </a:moveTo>
                  <a:cubicBezTo>
                    <a:pt x="9895" y="0"/>
                    <a:pt x="9823" y="9"/>
                    <a:pt x="9769" y="9"/>
                  </a:cubicBezTo>
                  <a:cubicBezTo>
                    <a:pt x="9758" y="9"/>
                    <a:pt x="9748" y="8"/>
                    <a:pt x="9739" y="7"/>
                  </a:cubicBezTo>
                  <a:cubicBezTo>
                    <a:pt x="9738" y="7"/>
                    <a:pt x="9737" y="7"/>
                    <a:pt x="9736" y="7"/>
                  </a:cubicBezTo>
                  <a:cubicBezTo>
                    <a:pt x="9395" y="7"/>
                    <a:pt x="7935" y="3607"/>
                    <a:pt x="5006" y="6280"/>
                  </a:cubicBezTo>
                  <a:cubicBezTo>
                    <a:pt x="2054" y="8960"/>
                    <a:pt x="0" y="9345"/>
                    <a:pt x="0" y="9345"/>
                  </a:cubicBezTo>
                  <a:lnTo>
                    <a:pt x="2728" y="13997"/>
                  </a:lnTo>
                  <a:cubicBezTo>
                    <a:pt x="2728" y="13997"/>
                    <a:pt x="5920" y="12810"/>
                    <a:pt x="8391" y="12601"/>
                  </a:cubicBezTo>
                  <a:cubicBezTo>
                    <a:pt x="8588" y="12585"/>
                    <a:pt x="8794" y="12577"/>
                    <a:pt x="9006" y="12577"/>
                  </a:cubicBezTo>
                  <a:cubicBezTo>
                    <a:pt x="11462" y="12577"/>
                    <a:pt x="14808" y="13599"/>
                    <a:pt x="15354" y="13628"/>
                  </a:cubicBezTo>
                  <a:cubicBezTo>
                    <a:pt x="15360" y="13628"/>
                    <a:pt x="15366" y="13629"/>
                    <a:pt x="15373" y="13629"/>
                  </a:cubicBezTo>
                  <a:cubicBezTo>
                    <a:pt x="15956" y="13629"/>
                    <a:pt x="17089" y="12147"/>
                    <a:pt x="14375" y="5799"/>
                  </a:cubicBezTo>
                  <a:cubicBezTo>
                    <a:pt x="12068" y="357"/>
                    <a:pt x="10599" y="0"/>
                    <a:pt x="998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2394874" y="1418165"/>
              <a:ext cx="267360" cy="247724"/>
            </a:xfrm>
            <a:custGeom>
              <a:avLst/>
              <a:gdLst/>
              <a:ahLst/>
              <a:cxnLst/>
              <a:rect l="l" t="t" r="r" b="b"/>
              <a:pathLst>
                <a:path w="8006" h="7418" extrusionOk="0">
                  <a:moveTo>
                    <a:pt x="5631" y="0"/>
                  </a:moveTo>
                  <a:lnTo>
                    <a:pt x="1203" y="2198"/>
                  </a:lnTo>
                  <a:cubicBezTo>
                    <a:pt x="353" y="2631"/>
                    <a:pt x="0" y="3658"/>
                    <a:pt x="417" y="4509"/>
                  </a:cubicBezTo>
                  <a:lnTo>
                    <a:pt x="433" y="4509"/>
                  </a:lnTo>
                  <a:lnTo>
                    <a:pt x="1091" y="5856"/>
                  </a:lnTo>
                  <a:lnTo>
                    <a:pt x="1380" y="6450"/>
                  </a:lnTo>
                  <a:cubicBezTo>
                    <a:pt x="1678" y="7058"/>
                    <a:pt x="2295" y="7418"/>
                    <a:pt x="2941" y="7418"/>
                  </a:cubicBezTo>
                  <a:cubicBezTo>
                    <a:pt x="3165" y="7418"/>
                    <a:pt x="3391" y="7375"/>
                    <a:pt x="3610" y="7284"/>
                  </a:cubicBezTo>
                  <a:lnTo>
                    <a:pt x="8006" y="5888"/>
                  </a:lnTo>
                  <a:lnTo>
                    <a:pt x="56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2491285" y="1612123"/>
              <a:ext cx="260448" cy="243784"/>
            </a:xfrm>
            <a:custGeom>
              <a:avLst/>
              <a:gdLst/>
              <a:ahLst/>
              <a:cxnLst/>
              <a:rect l="l" t="t" r="r" b="b"/>
              <a:pathLst>
                <a:path w="7799" h="7300" extrusionOk="0">
                  <a:moveTo>
                    <a:pt x="3563" y="0"/>
                  </a:moveTo>
                  <a:lnTo>
                    <a:pt x="1" y="882"/>
                  </a:lnTo>
                  <a:lnTo>
                    <a:pt x="1316" y="3658"/>
                  </a:lnTo>
                  <a:lnTo>
                    <a:pt x="2006" y="3481"/>
                  </a:lnTo>
                  <a:lnTo>
                    <a:pt x="6450" y="7300"/>
                  </a:lnTo>
                  <a:lnTo>
                    <a:pt x="7798" y="4861"/>
                  </a:lnTo>
                  <a:cubicBezTo>
                    <a:pt x="7798" y="4861"/>
                    <a:pt x="5135" y="3626"/>
                    <a:pt x="4670" y="2647"/>
                  </a:cubicBezTo>
                  <a:cubicBezTo>
                    <a:pt x="4204" y="1685"/>
                    <a:pt x="4782" y="1476"/>
                    <a:pt x="4782" y="1476"/>
                  </a:cubicBezTo>
                  <a:lnTo>
                    <a:pt x="3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1"/>
            <p:cNvSpPr/>
            <p:nvPr/>
          </p:nvSpPr>
          <p:spPr>
            <a:xfrm>
              <a:off x="2869550" y="1150437"/>
              <a:ext cx="226652" cy="422413"/>
            </a:xfrm>
            <a:custGeom>
              <a:avLst/>
              <a:gdLst/>
              <a:ahLst/>
              <a:cxnLst/>
              <a:rect l="l" t="t" r="r" b="b"/>
              <a:pathLst>
                <a:path w="6787" h="12649" extrusionOk="0">
                  <a:moveTo>
                    <a:pt x="895" y="1"/>
                  </a:moveTo>
                  <a:cubicBezTo>
                    <a:pt x="845" y="1"/>
                    <a:pt x="798" y="10"/>
                    <a:pt x="755" y="28"/>
                  </a:cubicBezTo>
                  <a:cubicBezTo>
                    <a:pt x="1" y="349"/>
                    <a:pt x="546" y="3429"/>
                    <a:pt x="2006" y="6910"/>
                  </a:cubicBezTo>
                  <a:cubicBezTo>
                    <a:pt x="3383" y="10179"/>
                    <a:pt x="5060" y="12649"/>
                    <a:pt x="5879" y="12649"/>
                  </a:cubicBezTo>
                  <a:cubicBezTo>
                    <a:pt x="5928" y="12649"/>
                    <a:pt x="5974" y="12640"/>
                    <a:pt x="6017" y="12622"/>
                  </a:cubicBezTo>
                  <a:cubicBezTo>
                    <a:pt x="6787" y="12301"/>
                    <a:pt x="6225" y="9221"/>
                    <a:pt x="4782" y="5739"/>
                  </a:cubicBezTo>
                  <a:cubicBezTo>
                    <a:pt x="3404" y="2470"/>
                    <a:pt x="1727" y="1"/>
                    <a:pt x="8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1"/>
            <p:cNvSpPr/>
            <p:nvPr/>
          </p:nvSpPr>
          <p:spPr>
            <a:xfrm>
              <a:off x="2381482" y="1573518"/>
              <a:ext cx="53065" cy="58441"/>
            </a:xfrm>
            <a:custGeom>
              <a:avLst/>
              <a:gdLst/>
              <a:ahLst/>
              <a:cxnLst/>
              <a:rect l="l" t="t" r="r" b="b"/>
              <a:pathLst>
                <a:path w="1589" h="1750" extrusionOk="0">
                  <a:moveTo>
                    <a:pt x="898" y="1"/>
                  </a:moveTo>
                  <a:lnTo>
                    <a:pt x="0" y="530"/>
                  </a:lnTo>
                  <a:lnTo>
                    <a:pt x="401" y="1750"/>
                  </a:lnTo>
                  <a:lnTo>
                    <a:pt x="1588" y="1413"/>
                  </a:lnTo>
                  <a:lnTo>
                    <a:pt x="89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2503608" y="1629255"/>
              <a:ext cx="120589" cy="64853"/>
            </a:xfrm>
            <a:custGeom>
              <a:avLst/>
              <a:gdLst/>
              <a:ahLst/>
              <a:cxnLst/>
              <a:rect l="l" t="t" r="r" b="b"/>
              <a:pathLst>
                <a:path w="3611" h="1942" extrusionOk="0">
                  <a:moveTo>
                    <a:pt x="3611" y="0"/>
                  </a:moveTo>
                  <a:lnTo>
                    <a:pt x="1" y="1156"/>
                  </a:lnTo>
                  <a:lnTo>
                    <a:pt x="370" y="1942"/>
                  </a:lnTo>
                  <a:lnTo>
                    <a:pt x="361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2407731" y="1573518"/>
              <a:ext cx="26816" cy="49859"/>
            </a:xfrm>
            <a:custGeom>
              <a:avLst/>
              <a:gdLst/>
              <a:ahLst/>
              <a:cxnLst/>
              <a:rect l="l" t="t" r="r" b="b"/>
              <a:pathLst>
                <a:path w="803" h="1493" extrusionOk="0">
                  <a:moveTo>
                    <a:pt x="112" y="1"/>
                  </a:moveTo>
                  <a:lnTo>
                    <a:pt x="0" y="65"/>
                  </a:lnTo>
                  <a:lnTo>
                    <a:pt x="562" y="1493"/>
                  </a:lnTo>
                  <a:lnTo>
                    <a:pt x="802" y="1413"/>
                  </a:lnTo>
                  <a:lnTo>
                    <a:pt x="112"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2656323" y="1590683"/>
              <a:ext cx="27885" cy="9150"/>
            </a:xfrm>
            <a:custGeom>
              <a:avLst/>
              <a:gdLst/>
              <a:ahLst/>
              <a:cxnLst/>
              <a:rect l="l" t="t" r="r" b="b"/>
              <a:pathLst>
                <a:path w="835" h="274" extrusionOk="0">
                  <a:moveTo>
                    <a:pt x="819" y="0"/>
                  </a:moveTo>
                  <a:lnTo>
                    <a:pt x="0" y="273"/>
                  </a:lnTo>
                  <a:cubicBezTo>
                    <a:pt x="0" y="273"/>
                    <a:pt x="835" y="0"/>
                    <a:pt x="8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2437719" y="1548672"/>
              <a:ext cx="88430" cy="36801"/>
            </a:xfrm>
            <a:custGeom>
              <a:avLst/>
              <a:gdLst/>
              <a:ahLst/>
              <a:cxnLst/>
              <a:rect l="l" t="t" r="r" b="b"/>
              <a:pathLst>
                <a:path w="2648" h="1102" extrusionOk="0">
                  <a:moveTo>
                    <a:pt x="2613" y="0"/>
                  </a:moveTo>
                  <a:cubicBezTo>
                    <a:pt x="2506" y="0"/>
                    <a:pt x="1956" y="210"/>
                    <a:pt x="1300" y="472"/>
                  </a:cubicBezTo>
                  <a:cubicBezTo>
                    <a:pt x="578" y="777"/>
                    <a:pt x="1" y="1050"/>
                    <a:pt x="17" y="1098"/>
                  </a:cubicBezTo>
                  <a:cubicBezTo>
                    <a:pt x="18" y="1100"/>
                    <a:pt x="21" y="1101"/>
                    <a:pt x="28" y="1101"/>
                  </a:cubicBezTo>
                  <a:cubicBezTo>
                    <a:pt x="114" y="1101"/>
                    <a:pt x="675" y="901"/>
                    <a:pt x="1348" y="617"/>
                  </a:cubicBezTo>
                  <a:cubicBezTo>
                    <a:pt x="2070" y="312"/>
                    <a:pt x="2648" y="39"/>
                    <a:pt x="2632" y="7"/>
                  </a:cubicBezTo>
                  <a:cubicBezTo>
                    <a:pt x="2630" y="3"/>
                    <a:pt x="2624" y="0"/>
                    <a:pt x="261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2426465" y="1520921"/>
              <a:ext cx="79881" cy="36267"/>
            </a:xfrm>
            <a:custGeom>
              <a:avLst/>
              <a:gdLst/>
              <a:ahLst/>
              <a:cxnLst/>
              <a:rect l="l" t="t" r="r" b="b"/>
              <a:pathLst>
                <a:path w="2392" h="1086" extrusionOk="0">
                  <a:moveTo>
                    <a:pt x="2365" y="0"/>
                  </a:moveTo>
                  <a:cubicBezTo>
                    <a:pt x="2284" y="0"/>
                    <a:pt x="1769" y="201"/>
                    <a:pt x="1156" y="485"/>
                  </a:cubicBezTo>
                  <a:cubicBezTo>
                    <a:pt x="514" y="774"/>
                    <a:pt x="1" y="1047"/>
                    <a:pt x="17" y="1079"/>
                  </a:cubicBezTo>
                  <a:cubicBezTo>
                    <a:pt x="18" y="1083"/>
                    <a:pt x="25" y="1086"/>
                    <a:pt x="36" y="1086"/>
                  </a:cubicBezTo>
                  <a:cubicBezTo>
                    <a:pt x="139" y="1086"/>
                    <a:pt x="640" y="889"/>
                    <a:pt x="1220" y="613"/>
                  </a:cubicBezTo>
                  <a:cubicBezTo>
                    <a:pt x="1878" y="325"/>
                    <a:pt x="2391" y="52"/>
                    <a:pt x="2375" y="4"/>
                  </a:cubicBezTo>
                  <a:cubicBezTo>
                    <a:pt x="2374" y="2"/>
                    <a:pt x="2370" y="0"/>
                    <a:pt x="236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2452714" y="1581900"/>
              <a:ext cx="79881" cy="33061"/>
            </a:xfrm>
            <a:custGeom>
              <a:avLst/>
              <a:gdLst/>
              <a:ahLst/>
              <a:cxnLst/>
              <a:rect l="l" t="t" r="r" b="b"/>
              <a:pathLst>
                <a:path w="2392" h="990" extrusionOk="0">
                  <a:moveTo>
                    <a:pt x="2370" y="0"/>
                  </a:moveTo>
                  <a:cubicBezTo>
                    <a:pt x="2261" y="0"/>
                    <a:pt x="1771" y="208"/>
                    <a:pt x="1188" y="456"/>
                  </a:cubicBezTo>
                  <a:cubicBezTo>
                    <a:pt x="1012" y="536"/>
                    <a:pt x="867" y="600"/>
                    <a:pt x="723" y="664"/>
                  </a:cubicBezTo>
                  <a:cubicBezTo>
                    <a:pt x="578" y="713"/>
                    <a:pt x="450" y="761"/>
                    <a:pt x="338" y="809"/>
                  </a:cubicBezTo>
                  <a:cubicBezTo>
                    <a:pt x="129" y="889"/>
                    <a:pt x="1" y="953"/>
                    <a:pt x="1" y="985"/>
                  </a:cubicBezTo>
                  <a:cubicBezTo>
                    <a:pt x="4" y="988"/>
                    <a:pt x="10" y="989"/>
                    <a:pt x="20" y="989"/>
                  </a:cubicBezTo>
                  <a:cubicBezTo>
                    <a:pt x="69" y="989"/>
                    <a:pt x="200" y="958"/>
                    <a:pt x="386" y="905"/>
                  </a:cubicBezTo>
                  <a:cubicBezTo>
                    <a:pt x="498" y="873"/>
                    <a:pt x="626" y="841"/>
                    <a:pt x="771" y="793"/>
                  </a:cubicBezTo>
                  <a:cubicBezTo>
                    <a:pt x="931" y="745"/>
                    <a:pt x="1076" y="664"/>
                    <a:pt x="1236" y="600"/>
                  </a:cubicBezTo>
                  <a:cubicBezTo>
                    <a:pt x="1894" y="328"/>
                    <a:pt x="2391" y="39"/>
                    <a:pt x="2391" y="7"/>
                  </a:cubicBezTo>
                  <a:cubicBezTo>
                    <a:pt x="2388" y="2"/>
                    <a:pt x="2381" y="0"/>
                    <a:pt x="237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1"/>
            <p:cNvSpPr/>
            <p:nvPr/>
          </p:nvSpPr>
          <p:spPr>
            <a:xfrm>
              <a:off x="2924218" y="1306225"/>
              <a:ext cx="120022" cy="145736"/>
            </a:xfrm>
            <a:custGeom>
              <a:avLst/>
              <a:gdLst/>
              <a:ahLst/>
              <a:cxnLst/>
              <a:rect l="l" t="t" r="r" b="b"/>
              <a:pathLst>
                <a:path w="3594" h="4364" extrusionOk="0">
                  <a:moveTo>
                    <a:pt x="887" y="1"/>
                  </a:moveTo>
                  <a:cubicBezTo>
                    <a:pt x="385" y="1"/>
                    <a:pt x="0" y="224"/>
                    <a:pt x="0" y="224"/>
                  </a:cubicBezTo>
                  <a:cubicBezTo>
                    <a:pt x="369" y="1684"/>
                    <a:pt x="963" y="3064"/>
                    <a:pt x="1733" y="4363"/>
                  </a:cubicBezTo>
                  <a:cubicBezTo>
                    <a:pt x="1733" y="4363"/>
                    <a:pt x="3594" y="4026"/>
                    <a:pt x="2695" y="1604"/>
                  </a:cubicBezTo>
                  <a:cubicBezTo>
                    <a:pt x="2213" y="302"/>
                    <a:pt x="1470" y="1"/>
                    <a:pt x="88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1"/>
            <p:cNvSpPr/>
            <p:nvPr/>
          </p:nvSpPr>
          <p:spPr>
            <a:xfrm>
              <a:off x="2863673" y="1216726"/>
              <a:ext cx="159695" cy="353620"/>
            </a:xfrm>
            <a:custGeom>
              <a:avLst/>
              <a:gdLst/>
              <a:ahLst/>
              <a:cxnLst/>
              <a:rect l="l" t="t" r="r" b="b"/>
              <a:pathLst>
                <a:path w="4782" h="10589" extrusionOk="0">
                  <a:moveTo>
                    <a:pt x="0" y="0"/>
                  </a:moveTo>
                  <a:cubicBezTo>
                    <a:pt x="6" y="13"/>
                    <a:pt x="11" y="26"/>
                    <a:pt x="16" y="39"/>
                  </a:cubicBezTo>
                  <a:lnTo>
                    <a:pt x="16" y="39"/>
                  </a:lnTo>
                  <a:cubicBezTo>
                    <a:pt x="16" y="26"/>
                    <a:pt x="16" y="13"/>
                    <a:pt x="16" y="0"/>
                  </a:cubicBezTo>
                  <a:close/>
                  <a:moveTo>
                    <a:pt x="16" y="39"/>
                  </a:moveTo>
                  <a:cubicBezTo>
                    <a:pt x="19" y="184"/>
                    <a:pt x="35" y="318"/>
                    <a:pt x="64" y="465"/>
                  </a:cubicBezTo>
                  <a:cubicBezTo>
                    <a:pt x="112" y="754"/>
                    <a:pt x="177" y="1187"/>
                    <a:pt x="273" y="1701"/>
                  </a:cubicBezTo>
                  <a:cubicBezTo>
                    <a:pt x="353" y="1973"/>
                    <a:pt x="417" y="2246"/>
                    <a:pt x="497" y="2551"/>
                  </a:cubicBezTo>
                  <a:cubicBezTo>
                    <a:pt x="546" y="2711"/>
                    <a:pt x="578" y="2856"/>
                    <a:pt x="626" y="3016"/>
                  </a:cubicBezTo>
                  <a:cubicBezTo>
                    <a:pt x="642" y="3096"/>
                    <a:pt x="674" y="3177"/>
                    <a:pt x="690" y="3273"/>
                  </a:cubicBezTo>
                  <a:cubicBezTo>
                    <a:pt x="706" y="3353"/>
                    <a:pt x="738" y="3433"/>
                    <a:pt x="770" y="3514"/>
                  </a:cubicBezTo>
                  <a:lnTo>
                    <a:pt x="1139" y="4556"/>
                  </a:lnTo>
                  <a:cubicBezTo>
                    <a:pt x="1171" y="4653"/>
                    <a:pt x="1203" y="4733"/>
                    <a:pt x="1235" y="4829"/>
                  </a:cubicBezTo>
                  <a:cubicBezTo>
                    <a:pt x="1268" y="4925"/>
                    <a:pt x="1316" y="5006"/>
                    <a:pt x="1364" y="5102"/>
                  </a:cubicBezTo>
                  <a:cubicBezTo>
                    <a:pt x="1444" y="5278"/>
                    <a:pt x="1524" y="5471"/>
                    <a:pt x="1604" y="5647"/>
                  </a:cubicBezTo>
                  <a:cubicBezTo>
                    <a:pt x="1685" y="5840"/>
                    <a:pt x="1765" y="6016"/>
                    <a:pt x="1861" y="6209"/>
                  </a:cubicBezTo>
                  <a:cubicBezTo>
                    <a:pt x="1893" y="6289"/>
                    <a:pt x="1925" y="6385"/>
                    <a:pt x="1973" y="6466"/>
                  </a:cubicBezTo>
                  <a:cubicBezTo>
                    <a:pt x="2022" y="6546"/>
                    <a:pt x="2070" y="6642"/>
                    <a:pt x="2118" y="6722"/>
                  </a:cubicBezTo>
                  <a:lnTo>
                    <a:pt x="2663" y="7685"/>
                  </a:lnTo>
                  <a:cubicBezTo>
                    <a:pt x="2695" y="7765"/>
                    <a:pt x="2744" y="7845"/>
                    <a:pt x="2792" y="7926"/>
                  </a:cubicBezTo>
                  <a:cubicBezTo>
                    <a:pt x="2840" y="7990"/>
                    <a:pt x="2888" y="8054"/>
                    <a:pt x="2920" y="8134"/>
                  </a:cubicBezTo>
                  <a:lnTo>
                    <a:pt x="3193" y="8535"/>
                  </a:lnTo>
                  <a:cubicBezTo>
                    <a:pt x="3369" y="8792"/>
                    <a:pt x="3530" y="9032"/>
                    <a:pt x="3690" y="9257"/>
                  </a:cubicBezTo>
                  <a:cubicBezTo>
                    <a:pt x="4011" y="9674"/>
                    <a:pt x="4284" y="10011"/>
                    <a:pt x="4476" y="10236"/>
                  </a:cubicBezTo>
                  <a:cubicBezTo>
                    <a:pt x="4573" y="10364"/>
                    <a:pt x="4669" y="10476"/>
                    <a:pt x="4781" y="10589"/>
                  </a:cubicBezTo>
                  <a:cubicBezTo>
                    <a:pt x="4701" y="10460"/>
                    <a:pt x="4621" y="10332"/>
                    <a:pt x="4524" y="10204"/>
                  </a:cubicBezTo>
                  <a:cubicBezTo>
                    <a:pt x="4332" y="9963"/>
                    <a:pt x="4091" y="9610"/>
                    <a:pt x="3770" y="9193"/>
                  </a:cubicBezTo>
                  <a:lnTo>
                    <a:pt x="3305" y="8471"/>
                  </a:lnTo>
                  <a:cubicBezTo>
                    <a:pt x="3225" y="8343"/>
                    <a:pt x="3129" y="8198"/>
                    <a:pt x="3032" y="8054"/>
                  </a:cubicBezTo>
                  <a:cubicBezTo>
                    <a:pt x="3000" y="7990"/>
                    <a:pt x="2952" y="7926"/>
                    <a:pt x="2904" y="7845"/>
                  </a:cubicBezTo>
                  <a:cubicBezTo>
                    <a:pt x="2856" y="7781"/>
                    <a:pt x="2824" y="7701"/>
                    <a:pt x="2776" y="7621"/>
                  </a:cubicBezTo>
                  <a:cubicBezTo>
                    <a:pt x="2615" y="7316"/>
                    <a:pt x="2439" y="6995"/>
                    <a:pt x="2246" y="6658"/>
                  </a:cubicBezTo>
                  <a:cubicBezTo>
                    <a:pt x="2198" y="6578"/>
                    <a:pt x="2166" y="6482"/>
                    <a:pt x="2118" y="6401"/>
                  </a:cubicBezTo>
                  <a:cubicBezTo>
                    <a:pt x="2070" y="6321"/>
                    <a:pt x="2038" y="6225"/>
                    <a:pt x="1990" y="6145"/>
                  </a:cubicBezTo>
                  <a:cubicBezTo>
                    <a:pt x="1909" y="5952"/>
                    <a:pt x="1829" y="5776"/>
                    <a:pt x="1749" y="5583"/>
                  </a:cubicBezTo>
                  <a:cubicBezTo>
                    <a:pt x="1653" y="5407"/>
                    <a:pt x="1572" y="5230"/>
                    <a:pt x="1492" y="5038"/>
                  </a:cubicBezTo>
                  <a:cubicBezTo>
                    <a:pt x="1460" y="4957"/>
                    <a:pt x="1412" y="4861"/>
                    <a:pt x="1380" y="4781"/>
                  </a:cubicBezTo>
                  <a:cubicBezTo>
                    <a:pt x="1348" y="4685"/>
                    <a:pt x="1316" y="4588"/>
                    <a:pt x="1284" y="4508"/>
                  </a:cubicBezTo>
                  <a:cubicBezTo>
                    <a:pt x="1155" y="4139"/>
                    <a:pt x="1027" y="3802"/>
                    <a:pt x="899" y="3465"/>
                  </a:cubicBezTo>
                  <a:cubicBezTo>
                    <a:pt x="883" y="3385"/>
                    <a:pt x="834" y="3305"/>
                    <a:pt x="818" y="3225"/>
                  </a:cubicBezTo>
                  <a:cubicBezTo>
                    <a:pt x="786" y="3145"/>
                    <a:pt x="770" y="3064"/>
                    <a:pt x="754" y="2984"/>
                  </a:cubicBezTo>
                  <a:lnTo>
                    <a:pt x="626" y="2519"/>
                  </a:lnTo>
                  <a:cubicBezTo>
                    <a:pt x="530" y="2214"/>
                    <a:pt x="449" y="1941"/>
                    <a:pt x="385" y="1685"/>
                  </a:cubicBezTo>
                  <a:cubicBezTo>
                    <a:pt x="273" y="1171"/>
                    <a:pt x="177" y="754"/>
                    <a:pt x="112" y="449"/>
                  </a:cubicBezTo>
                  <a:cubicBezTo>
                    <a:pt x="98" y="318"/>
                    <a:pt x="70" y="173"/>
                    <a:pt x="16" y="3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2655254" y="1716048"/>
              <a:ext cx="79313" cy="92170"/>
            </a:xfrm>
            <a:custGeom>
              <a:avLst/>
              <a:gdLst/>
              <a:ahLst/>
              <a:cxnLst/>
              <a:rect l="l" t="t" r="r" b="b"/>
              <a:pathLst>
                <a:path w="2375" h="2760" extrusionOk="0">
                  <a:moveTo>
                    <a:pt x="64" y="0"/>
                  </a:moveTo>
                  <a:lnTo>
                    <a:pt x="64" y="0"/>
                  </a:lnTo>
                  <a:cubicBezTo>
                    <a:pt x="0" y="402"/>
                    <a:pt x="16" y="819"/>
                    <a:pt x="113" y="1220"/>
                  </a:cubicBezTo>
                  <a:cubicBezTo>
                    <a:pt x="143" y="1357"/>
                    <a:pt x="232" y="1510"/>
                    <a:pt x="365" y="1510"/>
                  </a:cubicBezTo>
                  <a:cubicBezTo>
                    <a:pt x="372" y="1510"/>
                    <a:pt x="379" y="1509"/>
                    <a:pt x="385" y="1509"/>
                  </a:cubicBezTo>
                  <a:cubicBezTo>
                    <a:pt x="449" y="1476"/>
                    <a:pt x="514" y="1428"/>
                    <a:pt x="546" y="1364"/>
                  </a:cubicBezTo>
                  <a:cubicBezTo>
                    <a:pt x="653" y="1209"/>
                    <a:pt x="725" y="1027"/>
                    <a:pt x="761" y="845"/>
                  </a:cubicBezTo>
                  <a:lnTo>
                    <a:pt x="761" y="845"/>
                  </a:lnTo>
                  <a:cubicBezTo>
                    <a:pt x="735" y="1144"/>
                    <a:pt x="771" y="1458"/>
                    <a:pt x="851" y="1749"/>
                  </a:cubicBezTo>
                  <a:cubicBezTo>
                    <a:pt x="899" y="1910"/>
                    <a:pt x="1011" y="2086"/>
                    <a:pt x="1171" y="2102"/>
                  </a:cubicBezTo>
                  <a:cubicBezTo>
                    <a:pt x="1178" y="2103"/>
                    <a:pt x="1185" y="2103"/>
                    <a:pt x="1192" y="2103"/>
                  </a:cubicBezTo>
                  <a:cubicBezTo>
                    <a:pt x="1373" y="2103"/>
                    <a:pt x="1493" y="1903"/>
                    <a:pt x="1524" y="1717"/>
                  </a:cubicBezTo>
                  <a:cubicBezTo>
                    <a:pt x="1508" y="1525"/>
                    <a:pt x="1540" y="1348"/>
                    <a:pt x="1572" y="1156"/>
                  </a:cubicBezTo>
                  <a:lnTo>
                    <a:pt x="1572" y="1156"/>
                  </a:lnTo>
                  <a:cubicBezTo>
                    <a:pt x="1540" y="1525"/>
                    <a:pt x="1524" y="1894"/>
                    <a:pt x="1556" y="2247"/>
                  </a:cubicBezTo>
                  <a:cubicBezTo>
                    <a:pt x="1572" y="2359"/>
                    <a:pt x="1589" y="2471"/>
                    <a:pt x="1637" y="2583"/>
                  </a:cubicBezTo>
                  <a:cubicBezTo>
                    <a:pt x="1685" y="2680"/>
                    <a:pt x="1781" y="2744"/>
                    <a:pt x="1893" y="2760"/>
                  </a:cubicBezTo>
                  <a:cubicBezTo>
                    <a:pt x="2022" y="2760"/>
                    <a:pt x="2134" y="2696"/>
                    <a:pt x="2182" y="2583"/>
                  </a:cubicBezTo>
                  <a:cubicBezTo>
                    <a:pt x="2246" y="2471"/>
                    <a:pt x="2278" y="2359"/>
                    <a:pt x="2278" y="2231"/>
                  </a:cubicBezTo>
                  <a:cubicBezTo>
                    <a:pt x="2327" y="1829"/>
                    <a:pt x="2359" y="1428"/>
                    <a:pt x="2375" y="1027"/>
                  </a:cubicBezTo>
                  <a:lnTo>
                    <a:pt x="64" y="0"/>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2168222" y="1442777"/>
              <a:ext cx="140960" cy="426721"/>
            </a:xfrm>
            <a:custGeom>
              <a:avLst/>
              <a:gdLst/>
              <a:ahLst/>
              <a:cxnLst/>
              <a:rect l="l" t="t" r="r" b="b"/>
              <a:pathLst>
                <a:path w="4221" h="12778" extrusionOk="0">
                  <a:moveTo>
                    <a:pt x="508" y="0"/>
                  </a:moveTo>
                  <a:cubicBezTo>
                    <a:pt x="457" y="0"/>
                    <a:pt x="349" y="192"/>
                    <a:pt x="241" y="547"/>
                  </a:cubicBezTo>
                  <a:cubicBezTo>
                    <a:pt x="81" y="1076"/>
                    <a:pt x="1" y="1622"/>
                    <a:pt x="33" y="2167"/>
                  </a:cubicBezTo>
                  <a:cubicBezTo>
                    <a:pt x="65" y="3001"/>
                    <a:pt x="273" y="3804"/>
                    <a:pt x="642" y="4542"/>
                  </a:cubicBezTo>
                  <a:cubicBezTo>
                    <a:pt x="1044" y="5392"/>
                    <a:pt x="1653" y="6178"/>
                    <a:pt x="2215" y="6996"/>
                  </a:cubicBezTo>
                  <a:cubicBezTo>
                    <a:pt x="2776" y="7798"/>
                    <a:pt x="3225" y="8617"/>
                    <a:pt x="3402" y="9403"/>
                  </a:cubicBezTo>
                  <a:cubicBezTo>
                    <a:pt x="3498" y="9772"/>
                    <a:pt x="3514" y="10157"/>
                    <a:pt x="3482" y="10526"/>
                  </a:cubicBezTo>
                  <a:cubicBezTo>
                    <a:pt x="3434" y="10847"/>
                    <a:pt x="3338" y="11152"/>
                    <a:pt x="3177" y="11440"/>
                  </a:cubicBezTo>
                  <a:cubicBezTo>
                    <a:pt x="2953" y="11873"/>
                    <a:pt x="2616" y="12226"/>
                    <a:pt x="2183" y="12451"/>
                  </a:cubicBezTo>
                  <a:cubicBezTo>
                    <a:pt x="1878" y="12611"/>
                    <a:pt x="1669" y="12644"/>
                    <a:pt x="1669" y="12708"/>
                  </a:cubicBezTo>
                  <a:cubicBezTo>
                    <a:pt x="1669" y="12739"/>
                    <a:pt x="1766" y="12778"/>
                    <a:pt x="1946" y="12778"/>
                  </a:cubicBezTo>
                  <a:cubicBezTo>
                    <a:pt x="2040" y="12778"/>
                    <a:pt x="2157" y="12767"/>
                    <a:pt x="2295" y="12740"/>
                  </a:cubicBezTo>
                  <a:cubicBezTo>
                    <a:pt x="2856" y="12595"/>
                    <a:pt x="3354" y="12226"/>
                    <a:pt x="3659" y="11745"/>
                  </a:cubicBezTo>
                  <a:cubicBezTo>
                    <a:pt x="3899" y="11408"/>
                    <a:pt x="4060" y="11039"/>
                    <a:pt x="4140" y="10638"/>
                  </a:cubicBezTo>
                  <a:cubicBezTo>
                    <a:pt x="4220" y="10189"/>
                    <a:pt x="4220" y="9724"/>
                    <a:pt x="4140" y="9258"/>
                  </a:cubicBezTo>
                  <a:cubicBezTo>
                    <a:pt x="3963" y="8312"/>
                    <a:pt x="3466" y="7381"/>
                    <a:pt x="2873" y="6531"/>
                  </a:cubicBezTo>
                  <a:cubicBezTo>
                    <a:pt x="2279" y="5681"/>
                    <a:pt x="1685" y="4943"/>
                    <a:pt x="1300" y="4205"/>
                  </a:cubicBezTo>
                  <a:cubicBezTo>
                    <a:pt x="947" y="3563"/>
                    <a:pt x="707" y="2857"/>
                    <a:pt x="594" y="2119"/>
                  </a:cubicBezTo>
                  <a:cubicBezTo>
                    <a:pt x="530" y="1622"/>
                    <a:pt x="514" y="1108"/>
                    <a:pt x="546" y="595"/>
                  </a:cubicBezTo>
                  <a:cubicBezTo>
                    <a:pt x="562" y="226"/>
                    <a:pt x="578" y="17"/>
                    <a:pt x="514" y="1"/>
                  </a:cubicBezTo>
                  <a:cubicBezTo>
                    <a:pt x="512" y="1"/>
                    <a:pt x="510" y="0"/>
                    <a:pt x="5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1904101" y="1359757"/>
              <a:ext cx="276477" cy="584045"/>
            </a:xfrm>
            <a:custGeom>
              <a:avLst/>
              <a:gdLst/>
              <a:ahLst/>
              <a:cxnLst/>
              <a:rect l="l" t="t" r="r" b="b"/>
              <a:pathLst>
                <a:path w="8279" h="17489" extrusionOk="0">
                  <a:moveTo>
                    <a:pt x="3771" y="1"/>
                  </a:moveTo>
                  <a:lnTo>
                    <a:pt x="48" y="4252"/>
                  </a:lnTo>
                  <a:lnTo>
                    <a:pt x="0" y="14632"/>
                  </a:lnTo>
                  <a:cubicBezTo>
                    <a:pt x="0" y="16188"/>
                    <a:pt x="1236" y="17456"/>
                    <a:pt x="2792" y="17488"/>
                  </a:cubicBezTo>
                  <a:cubicBezTo>
                    <a:pt x="2812" y="17488"/>
                    <a:pt x="2831" y="17489"/>
                    <a:pt x="2851" y="17489"/>
                  </a:cubicBezTo>
                  <a:cubicBezTo>
                    <a:pt x="4381" y="17489"/>
                    <a:pt x="5632" y="16265"/>
                    <a:pt x="5680" y="14745"/>
                  </a:cubicBezTo>
                  <a:cubicBezTo>
                    <a:pt x="5728" y="13589"/>
                    <a:pt x="5776" y="12531"/>
                    <a:pt x="5776" y="12531"/>
                  </a:cubicBezTo>
                  <a:cubicBezTo>
                    <a:pt x="5776" y="12531"/>
                    <a:pt x="8086" y="12226"/>
                    <a:pt x="8182" y="9867"/>
                  </a:cubicBezTo>
                  <a:cubicBezTo>
                    <a:pt x="8279" y="7493"/>
                    <a:pt x="8038" y="2054"/>
                    <a:pt x="8038" y="2054"/>
                  </a:cubicBezTo>
                  <a:lnTo>
                    <a:pt x="3771" y="1"/>
                  </a:ln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2132322" y="1552112"/>
              <a:ext cx="23076" cy="19903"/>
            </a:xfrm>
            <a:custGeom>
              <a:avLst/>
              <a:gdLst/>
              <a:ahLst/>
              <a:cxnLst/>
              <a:rect l="l" t="t" r="r" b="b"/>
              <a:pathLst>
                <a:path w="691" h="596" extrusionOk="0">
                  <a:moveTo>
                    <a:pt x="386" y="0"/>
                  </a:moveTo>
                  <a:cubicBezTo>
                    <a:pt x="129" y="16"/>
                    <a:pt x="1" y="321"/>
                    <a:pt x="193" y="514"/>
                  </a:cubicBezTo>
                  <a:cubicBezTo>
                    <a:pt x="250" y="570"/>
                    <a:pt x="321" y="595"/>
                    <a:pt x="391" y="595"/>
                  </a:cubicBezTo>
                  <a:cubicBezTo>
                    <a:pt x="542" y="595"/>
                    <a:pt x="691" y="480"/>
                    <a:pt x="691" y="305"/>
                  </a:cubicBezTo>
                  <a:cubicBezTo>
                    <a:pt x="691" y="145"/>
                    <a:pt x="562" y="0"/>
                    <a:pt x="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2129650" y="1538019"/>
              <a:ext cx="39673" cy="12089"/>
            </a:xfrm>
            <a:custGeom>
              <a:avLst/>
              <a:gdLst/>
              <a:ahLst/>
              <a:cxnLst/>
              <a:rect l="l" t="t" r="r" b="b"/>
              <a:pathLst>
                <a:path w="1188" h="362" extrusionOk="0">
                  <a:moveTo>
                    <a:pt x="568" y="0"/>
                  </a:moveTo>
                  <a:cubicBezTo>
                    <a:pt x="416" y="0"/>
                    <a:pt x="262" y="45"/>
                    <a:pt x="129" y="133"/>
                  </a:cubicBezTo>
                  <a:cubicBezTo>
                    <a:pt x="33" y="214"/>
                    <a:pt x="1" y="294"/>
                    <a:pt x="17" y="310"/>
                  </a:cubicBezTo>
                  <a:cubicBezTo>
                    <a:pt x="20" y="313"/>
                    <a:pt x="24" y="314"/>
                    <a:pt x="30" y="314"/>
                  </a:cubicBezTo>
                  <a:cubicBezTo>
                    <a:pt x="87" y="314"/>
                    <a:pt x="281" y="196"/>
                    <a:pt x="549" y="196"/>
                  </a:cubicBezTo>
                  <a:cubicBezTo>
                    <a:pt x="564" y="196"/>
                    <a:pt x="579" y="197"/>
                    <a:pt x="594" y="198"/>
                  </a:cubicBezTo>
                  <a:cubicBezTo>
                    <a:pt x="888" y="212"/>
                    <a:pt x="1102" y="362"/>
                    <a:pt x="1160" y="362"/>
                  </a:cubicBezTo>
                  <a:cubicBezTo>
                    <a:pt x="1165" y="362"/>
                    <a:pt x="1169" y="361"/>
                    <a:pt x="1172" y="358"/>
                  </a:cubicBezTo>
                  <a:cubicBezTo>
                    <a:pt x="1188" y="342"/>
                    <a:pt x="1156" y="262"/>
                    <a:pt x="1059" y="182"/>
                  </a:cubicBezTo>
                  <a:cubicBezTo>
                    <a:pt x="921" y="61"/>
                    <a:pt x="746" y="0"/>
                    <a:pt x="5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2018746" y="1552112"/>
              <a:ext cx="23076" cy="19903"/>
            </a:xfrm>
            <a:custGeom>
              <a:avLst/>
              <a:gdLst/>
              <a:ahLst/>
              <a:cxnLst/>
              <a:rect l="l" t="t" r="r" b="b"/>
              <a:pathLst>
                <a:path w="691" h="596" extrusionOk="0">
                  <a:moveTo>
                    <a:pt x="386" y="0"/>
                  </a:moveTo>
                  <a:cubicBezTo>
                    <a:pt x="129" y="16"/>
                    <a:pt x="1" y="321"/>
                    <a:pt x="193" y="514"/>
                  </a:cubicBezTo>
                  <a:cubicBezTo>
                    <a:pt x="249" y="570"/>
                    <a:pt x="320" y="595"/>
                    <a:pt x="391" y="595"/>
                  </a:cubicBezTo>
                  <a:cubicBezTo>
                    <a:pt x="542" y="595"/>
                    <a:pt x="690" y="480"/>
                    <a:pt x="690" y="305"/>
                  </a:cubicBezTo>
                  <a:cubicBezTo>
                    <a:pt x="690" y="145"/>
                    <a:pt x="546" y="0"/>
                    <a:pt x="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2011800" y="1540157"/>
              <a:ext cx="40208" cy="12223"/>
            </a:xfrm>
            <a:custGeom>
              <a:avLst/>
              <a:gdLst/>
              <a:ahLst/>
              <a:cxnLst/>
              <a:rect l="l" t="t" r="r" b="b"/>
              <a:pathLst>
                <a:path w="1204" h="366" extrusionOk="0">
                  <a:moveTo>
                    <a:pt x="578" y="0"/>
                  </a:moveTo>
                  <a:cubicBezTo>
                    <a:pt x="428" y="0"/>
                    <a:pt x="278" y="45"/>
                    <a:pt x="144" y="134"/>
                  </a:cubicBezTo>
                  <a:cubicBezTo>
                    <a:pt x="48" y="214"/>
                    <a:pt x="0" y="294"/>
                    <a:pt x="16" y="310"/>
                  </a:cubicBezTo>
                  <a:cubicBezTo>
                    <a:pt x="20" y="316"/>
                    <a:pt x="27" y="318"/>
                    <a:pt x="37" y="318"/>
                  </a:cubicBezTo>
                  <a:cubicBezTo>
                    <a:pt x="104" y="318"/>
                    <a:pt x="306" y="197"/>
                    <a:pt x="568" y="197"/>
                  </a:cubicBezTo>
                  <a:cubicBezTo>
                    <a:pt x="582" y="197"/>
                    <a:pt x="596" y="197"/>
                    <a:pt x="610" y="198"/>
                  </a:cubicBezTo>
                  <a:cubicBezTo>
                    <a:pt x="895" y="212"/>
                    <a:pt x="1092" y="366"/>
                    <a:pt x="1165" y="366"/>
                  </a:cubicBezTo>
                  <a:cubicBezTo>
                    <a:pt x="1175" y="366"/>
                    <a:pt x="1182" y="364"/>
                    <a:pt x="1187" y="358"/>
                  </a:cubicBezTo>
                  <a:cubicBezTo>
                    <a:pt x="1203" y="342"/>
                    <a:pt x="1171" y="262"/>
                    <a:pt x="1075" y="182"/>
                  </a:cubicBezTo>
                  <a:cubicBezTo>
                    <a:pt x="928" y="61"/>
                    <a:pt x="753" y="0"/>
                    <a:pt x="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2086805" y="1548339"/>
              <a:ext cx="32159" cy="95777"/>
            </a:xfrm>
            <a:custGeom>
              <a:avLst/>
              <a:gdLst/>
              <a:ahLst/>
              <a:cxnLst/>
              <a:rect l="l" t="t" r="r" b="b"/>
              <a:pathLst>
                <a:path w="963" h="2868" extrusionOk="0">
                  <a:moveTo>
                    <a:pt x="33" y="1"/>
                  </a:moveTo>
                  <a:cubicBezTo>
                    <a:pt x="33" y="1"/>
                    <a:pt x="33" y="1"/>
                    <a:pt x="32" y="1"/>
                  </a:cubicBezTo>
                  <a:cubicBezTo>
                    <a:pt x="0" y="17"/>
                    <a:pt x="225" y="803"/>
                    <a:pt x="546" y="1750"/>
                  </a:cubicBezTo>
                  <a:cubicBezTo>
                    <a:pt x="626" y="1990"/>
                    <a:pt x="706" y="2215"/>
                    <a:pt x="770" y="2423"/>
                  </a:cubicBezTo>
                  <a:cubicBezTo>
                    <a:pt x="818" y="2504"/>
                    <a:pt x="834" y="2600"/>
                    <a:pt x="818" y="2680"/>
                  </a:cubicBezTo>
                  <a:cubicBezTo>
                    <a:pt x="818" y="2744"/>
                    <a:pt x="738" y="2760"/>
                    <a:pt x="658" y="2760"/>
                  </a:cubicBezTo>
                  <a:cubicBezTo>
                    <a:pt x="481" y="2760"/>
                    <a:pt x="305" y="2792"/>
                    <a:pt x="128" y="2841"/>
                  </a:cubicBezTo>
                  <a:cubicBezTo>
                    <a:pt x="232" y="2859"/>
                    <a:pt x="335" y="2867"/>
                    <a:pt x="439" y="2867"/>
                  </a:cubicBezTo>
                  <a:cubicBezTo>
                    <a:pt x="512" y="2867"/>
                    <a:pt x="585" y="2863"/>
                    <a:pt x="658" y="2857"/>
                  </a:cubicBezTo>
                  <a:cubicBezTo>
                    <a:pt x="706" y="2857"/>
                    <a:pt x="754" y="2857"/>
                    <a:pt x="802" y="2841"/>
                  </a:cubicBezTo>
                  <a:cubicBezTo>
                    <a:pt x="850" y="2825"/>
                    <a:pt x="915" y="2792"/>
                    <a:pt x="931" y="2728"/>
                  </a:cubicBezTo>
                  <a:cubicBezTo>
                    <a:pt x="963" y="2616"/>
                    <a:pt x="947" y="2488"/>
                    <a:pt x="899" y="2391"/>
                  </a:cubicBezTo>
                  <a:cubicBezTo>
                    <a:pt x="818" y="2167"/>
                    <a:pt x="754" y="1942"/>
                    <a:pt x="674" y="1702"/>
                  </a:cubicBezTo>
                  <a:cubicBezTo>
                    <a:pt x="356" y="765"/>
                    <a:pt x="70" y="1"/>
                    <a:pt x="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1994100" y="1744434"/>
              <a:ext cx="102890" cy="53365"/>
            </a:xfrm>
            <a:custGeom>
              <a:avLst/>
              <a:gdLst/>
              <a:ahLst/>
              <a:cxnLst/>
              <a:rect l="l" t="t" r="r" b="b"/>
              <a:pathLst>
                <a:path w="3081" h="1598" extrusionOk="0">
                  <a:moveTo>
                    <a:pt x="1" y="1"/>
                  </a:moveTo>
                  <a:cubicBezTo>
                    <a:pt x="1" y="1"/>
                    <a:pt x="666" y="1598"/>
                    <a:pt x="2763" y="1598"/>
                  </a:cubicBezTo>
                  <a:cubicBezTo>
                    <a:pt x="2851" y="1598"/>
                    <a:pt x="2940" y="1595"/>
                    <a:pt x="3033" y="1589"/>
                  </a:cubicBezTo>
                  <a:lnTo>
                    <a:pt x="3081" y="1012"/>
                  </a:lnTo>
                  <a:cubicBezTo>
                    <a:pt x="1974" y="979"/>
                    <a:pt x="899" y="626"/>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2054645" y="1654635"/>
              <a:ext cx="33261" cy="23978"/>
            </a:xfrm>
            <a:custGeom>
              <a:avLst/>
              <a:gdLst/>
              <a:ahLst/>
              <a:cxnLst/>
              <a:rect l="l" t="t" r="r" b="b"/>
              <a:pathLst>
                <a:path w="996" h="718" extrusionOk="0">
                  <a:moveTo>
                    <a:pt x="424" y="0"/>
                  </a:moveTo>
                  <a:cubicBezTo>
                    <a:pt x="351" y="0"/>
                    <a:pt x="278" y="17"/>
                    <a:pt x="209" y="43"/>
                  </a:cubicBezTo>
                  <a:cubicBezTo>
                    <a:pt x="81" y="123"/>
                    <a:pt x="1" y="251"/>
                    <a:pt x="17" y="396"/>
                  </a:cubicBezTo>
                  <a:cubicBezTo>
                    <a:pt x="65" y="556"/>
                    <a:pt x="193" y="684"/>
                    <a:pt x="353" y="700"/>
                  </a:cubicBezTo>
                  <a:cubicBezTo>
                    <a:pt x="405" y="712"/>
                    <a:pt x="458" y="717"/>
                    <a:pt x="512" y="717"/>
                  </a:cubicBezTo>
                  <a:cubicBezTo>
                    <a:pt x="612" y="717"/>
                    <a:pt x="715" y="699"/>
                    <a:pt x="819" y="668"/>
                  </a:cubicBezTo>
                  <a:cubicBezTo>
                    <a:pt x="867" y="668"/>
                    <a:pt x="899" y="652"/>
                    <a:pt x="947" y="620"/>
                  </a:cubicBezTo>
                  <a:cubicBezTo>
                    <a:pt x="979" y="604"/>
                    <a:pt x="995" y="556"/>
                    <a:pt x="995" y="508"/>
                  </a:cubicBezTo>
                  <a:lnTo>
                    <a:pt x="979" y="492"/>
                  </a:lnTo>
                  <a:cubicBezTo>
                    <a:pt x="947" y="299"/>
                    <a:pt x="803" y="123"/>
                    <a:pt x="610" y="43"/>
                  </a:cubicBezTo>
                  <a:cubicBezTo>
                    <a:pt x="551" y="13"/>
                    <a:pt x="487" y="0"/>
                    <a:pt x="42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2058987" y="1642646"/>
              <a:ext cx="35866" cy="33796"/>
            </a:xfrm>
            <a:custGeom>
              <a:avLst/>
              <a:gdLst/>
              <a:ahLst/>
              <a:cxnLst/>
              <a:rect l="l" t="t" r="r" b="b"/>
              <a:pathLst>
                <a:path w="1074" h="1012" extrusionOk="0">
                  <a:moveTo>
                    <a:pt x="63" y="1"/>
                  </a:moveTo>
                  <a:lnTo>
                    <a:pt x="63" y="17"/>
                  </a:lnTo>
                  <a:cubicBezTo>
                    <a:pt x="62" y="15"/>
                    <a:pt x="61" y="15"/>
                    <a:pt x="59" y="15"/>
                  </a:cubicBezTo>
                  <a:cubicBezTo>
                    <a:pt x="40" y="15"/>
                    <a:pt x="0" y="108"/>
                    <a:pt x="15" y="257"/>
                  </a:cubicBezTo>
                  <a:cubicBezTo>
                    <a:pt x="63" y="674"/>
                    <a:pt x="400" y="995"/>
                    <a:pt x="833" y="1011"/>
                  </a:cubicBezTo>
                  <a:cubicBezTo>
                    <a:pt x="978" y="1011"/>
                    <a:pt x="1074" y="963"/>
                    <a:pt x="1074" y="947"/>
                  </a:cubicBezTo>
                  <a:cubicBezTo>
                    <a:pt x="1074" y="899"/>
                    <a:pt x="689" y="931"/>
                    <a:pt x="400" y="658"/>
                  </a:cubicBezTo>
                  <a:cubicBezTo>
                    <a:pt x="111" y="370"/>
                    <a:pt x="111"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1852672" y="1347534"/>
              <a:ext cx="330043" cy="319356"/>
            </a:xfrm>
            <a:custGeom>
              <a:avLst/>
              <a:gdLst/>
              <a:ahLst/>
              <a:cxnLst/>
              <a:rect l="l" t="t" r="r" b="b"/>
              <a:pathLst>
                <a:path w="9883" h="9563" extrusionOk="0">
                  <a:moveTo>
                    <a:pt x="9862" y="2525"/>
                  </a:moveTo>
                  <a:lnTo>
                    <a:pt x="9883" y="2613"/>
                  </a:lnTo>
                  <a:cubicBezTo>
                    <a:pt x="9876" y="2583"/>
                    <a:pt x="9869" y="2554"/>
                    <a:pt x="9862" y="2525"/>
                  </a:cubicBezTo>
                  <a:close/>
                  <a:moveTo>
                    <a:pt x="6048" y="0"/>
                  </a:moveTo>
                  <a:cubicBezTo>
                    <a:pt x="4300" y="0"/>
                    <a:pt x="2640" y="773"/>
                    <a:pt x="1492" y="2099"/>
                  </a:cubicBezTo>
                  <a:cubicBezTo>
                    <a:pt x="497" y="3303"/>
                    <a:pt x="0" y="4971"/>
                    <a:pt x="401" y="6495"/>
                  </a:cubicBezTo>
                  <a:cubicBezTo>
                    <a:pt x="546" y="7041"/>
                    <a:pt x="947" y="9479"/>
                    <a:pt x="1508" y="9560"/>
                  </a:cubicBezTo>
                  <a:cubicBezTo>
                    <a:pt x="1520" y="9561"/>
                    <a:pt x="1532" y="9562"/>
                    <a:pt x="1544" y="9562"/>
                  </a:cubicBezTo>
                  <a:cubicBezTo>
                    <a:pt x="2136" y="9562"/>
                    <a:pt x="2587" y="7222"/>
                    <a:pt x="2776" y="6656"/>
                  </a:cubicBezTo>
                  <a:cubicBezTo>
                    <a:pt x="2968" y="6062"/>
                    <a:pt x="2968" y="5420"/>
                    <a:pt x="3193" y="4843"/>
                  </a:cubicBezTo>
                  <a:cubicBezTo>
                    <a:pt x="3535" y="5143"/>
                    <a:pt x="3978" y="5275"/>
                    <a:pt x="4434" y="5275"/>
                  </a:cubicBezTo>
                  <a:cubicBezTo>
                    <a:pt x="4854" y="5275"/>
                    <a:pt x="5287" y="5163"/>
                    <a:pt x="5663" y="4971"/>
                  </a:cubicBezTo>
                  <a:cubicBezTo>
                    <a:pt x="6450" y="4570"/>
                    <a:pt x="7027" y="3896"/>
                    <a:pt x="7605" y="3222"/>
                  </a:cubicBezTo>
                  <a:lnTo>
                    <a:pt x="7605" y="3222"/>
                  </a:lnTo>
                  <a:lnTo>
                    <a:pt x="6963" y="4634"/>
                  </a:lnTo>
                  <a:cubicBezTo>
                    <a:pt x="8371" y="4634"/>
                    <a:pt x="9561" y="3604"/>
                    <a:pt x="9763" y="2206"/>
                  </a:cubicBezTo>
                  <a:lnTo>
                    <a:pt x="9763" y="2206"/>
                  </a:lnTo>
                  <a:cubicBezTo>
                    <a:pt x="9801" y="2310"/>
                    <a:pt x="9834" y="2417"/>
                    <a:pt x="9862" y="2525"/>
                  </a:cubicBezTo>
                  <a:lnTo>
                    <a:pt x="9862" y="2525"/>
                  </a:lnTo>
                  <a:lnTo>
                    <a:pt x="9771" y="2147"/>
                  </a:lnTo>
                  <a:cubicBezTo>
                    <a:pt x="9768" y="2167"/>
                    <a:pt x="9766" y="2186"/>
                    <a:pt x="9763" y="2206"/>
                  </a:cubicBezTo>
                  <a:lnTo>
                    <a:pt x="9763" y="2206"/>
                  </a:lnTo>
                  <a:cubicBezTo>
                    <a:pt x="9564" y="1662"/>
                    <a:pt x="9224" y="1177"/>
                    <a:pt x="8760" y="816"/>
                  </a:cubicBezTo>
                  <a:cubicBezTo>
                    <a:pt x="8086" y="319"/>
                    <a:pt x="7284" y="46"/>
                    <a:pt x="6450" y="14"/>
                  </a:cubicBezTo>
                  <a:cubicBezTo>
                    <a:pt x="6315" y="5"/>
                    <a:pt x="6181" y="0"/>
                    <a:pt x="6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1"/>
            <p:cNvSpPr/>
            <p:nvPr/>
          </p:nvSpPr>
          <p:spPr>
            <a:xfrm>
              <a:off x="2154296" y="1426013"/>
              <a:ext cx="32193" cy="91836"/>
            </a:xfrm>
            <a:custGeom>
              <a:avLst/>
              <a:gdLst/>
              <a:ahLst/>
              <a:cxnLst/>
              <a:rect l="l" t="t" r="r" b="b"/>
              <a:pathLst>
                <a:path w="964" h="2750" extrusionOk="0">
                  <a:moveTo>
                    <a:pt x="168" y="0"/>
                  </a:moveTo>
                  <a:cubicBezTo>
                    <a:pt x="155" y="0"/>
                    <a:pt x="142" y="2"/>
                    <a:pt x="129" y="6"/>
                  </a:cubicBezTo>
                  <a:cubicBezTo>
                    <a:pt x="17" y="38"/>
                    <a:pt x="1" y="183"/>
                    <a:pt x="1" y="311"/>
                  </a:cubicBezTo>
                  <a:cubicBezTo>
                    <a:pt x="1" y="744"/>
                    <a:pt x="65" y="1161"/>
                    <a:pt x="161" y="1578"/>
                  </a:cubicBezTo>
                  <a:cubicBezTo>
                    <a:pt x="257" y="1979"/>
                    <a:pt x="482" y="2364"/>
                    <a:pt x="819" y="2637"/>
                  </a:cubicBezTo>
                  <a:lnTo>
                    <a:pt x="739" y="2685"/>
                  </a:lnTo>
                  <a:lnTo>
                    <a:pt x="819" y="2749"/>
                  </a:lnTo>
                  <a:cubicBezTo>
                    <a:pt x="963" y="1883"/>
                    <a:pt x="819" y="969"/>
                    <a:pt x="402" y="183"/>
                  </a:cubicBezTo>
                  <a:cubicBezTo>
                    <a:pt x="345" y="98"/>
                    <a:pt x="264" y="0"/>
                    <a:pt x="1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1"/>
            <p:cNvSpPr/>
            <p:nvPr/>
          </p:nvSpPr>
          <p:spPr>
            <a:xfrm>
              <a:off x="1811930" y="1437434"/>
              <a:ext cx="220240" cy="649533"/>
            </a:xfrm>
            <a:custGeom>
              <a:avLst/>
              <a:gdLst/>
              <a:ahLst/>
              <a:cxnLst/>
              <a:rect l="l" t="t" r="r" b="b"/>
              <a:pathLst>
                <a:path w="6595" h="19450" extrusionOk="0">
                  <a:moveTo>
                    <a:pt x="4493" y="1"/>
                  </a:moveTo>
                  <a:lnTo>
                    <a:pt x="1782" y="1028"/>
                  </a:lnTo>
                  <a:cubicBezTo>
                    <a:pt x="434" y="6130"/>
                    <a:pt x="1" y="11488"/>
                    <a:pt x="691" y="15996"/>
                  </a:cubicBezTo>
                  <a:cubicBezTo>
                    <a:pt x="755" y="16461"/>
                    <a:pt x="627" y="16943"/>
                    <a:pt x="771" y="17392"/>
                  </a:cubicBezTo>
                  <a:cubicBezTo>
                    <a:pt x="915" y="17841"/>
                    <a:pt x="1300" y="18258"/>
                    <a:pt x="1766" y="18290"/>
                  </a:cubicBezTo>
                  <a:cubicBezTo>
                    <a:pt x="1802" y="18294"/>
                    <a:pt x="1839" y="18296"/>
                    <a:pt x="1876" y="18296"/>
                  </a:cubicBezTo>
                  <a:cubicBezTo>
                    <a:pt x="2149" y="18296"/>
                    <a:pt x="2440" y="18200"/>
                    <a:pt x="2704" y="18200"/>
                  </a:cubicBezTo>
                  <a:cubicBezTo>
                    <a:pt x="2832" y="18200"/>
                    <a:pt x="2955" y="18223"/>
                    <a:pt x="3065" y="18290"/>
                  </a:cubicBezTo>
                  <a:cubicBezTo>
                    <a:pt x="3354" y="18467"/>
                    <a:pt x="3434" y="18852"/>
                    <a:pt x="3643" y="19109"/>
                  </a:cubicBezTo>
                  <a:cubicBezTo>
                    <a:pt x="3864" y="19330"/>
                    <a:pt x="4153" y="19450"/>
                    <a:pt x="4448" y="19450"/>
                  </a:cubicBezTo>
                  <a:cubicBezTo>
                    <a:pt x="4559" y="19450"/>
                    <a:pt x="4672" y="19433"/>
                    <a:pt x="4782" y="19397"/>
                  </a:cubicBezTo>
                  <a:cubicBezTo>
                    <a:pt x="5183" y="19253"/>
                    <a:pt x="5520" y="18980"/>
                    <a:pt x="5744" y="18627"/>
                  </a:cubicBezTo>
                  <a:cubicBezTo>
                    <a:pt x="6595" y="17456"/>
                    <a:pt x="6547" y="15852"/>
                    <a:pt x="6145" y="14456"/>
                  </a:cubicBezTo>
                  <a:cubicBezTo>
                    <a:pt x="5744" y="13060"/>
                    <a:pt x="5038" y="11777"/>
                    <a:pt x="4605" y="10397"/>
                  </a:cubicBezTo>
                  <a:cubicBezTo>
                    <a:pt x="3803" y="7814"/>
                    <a:pt x="4028" y="5039"/>
                    <a:pt x="4268" y="2359"/>
                  </a:cubicBezTo>
                  <a:lnTo>
                    <a:pt x="44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1604047" y="2047160"/>
              <a:ext cx="744775" cy="544873"/>
            </a:xfrm>
            <a:custGeom>
              <a:avLst/>
              <a:gdLst/>
              <a:ahLst/>
              <a:cxnLst/>
              <a:rect l="l" t="t" r="r" b="b"/>
              <a:pathLst>
                <a:path w="22302" h="16316" extrusionOk="0">
                  <a:moveTo>
                    <a:pt x="19446" y="0"/>
                  </a:moveTo>
                  <a:cubicBezTo>
                    <a:pt x="19221" y="0"/>
                    <a:pt x="18002" y="1428"/>
                    <a:pt x="17617" y="1926"/>
                  </a:cubicBezTo>
                  <a:cubicBezTo>
                    <a:pt x="17348" y="2276"/>
                    <a:pt x="16748" y="3085"/>
                    <a:pt x="16429" y="3085"/>
                  </a:cubicBezTo>
                  <a:cubicBezTo>
                    <a:pt x="16310" y="3085"/>
                    <a:pt x="16230" y="2972"/>
                    <a:pt x="16221" y="2680"/>
                  </a:cubicBezTo>
                  <a:cubicBezTo>
                    <a:pt x="16221" y="2647"/>
                    <a:pt x="16221" y="2631"/>
                    <a:pt x="16205" y="2615"/>
                  </a:cubicBezTo>
                  <a:cubicBezTo>
                    <a:pt x="16205" y="1557"/>
                    <a:pt x="15852" y="754"/>
                    <a:pt x="15579" y="578"/>
                  </a:cubicBezTo>
                  <a:cubicBezTo>
                    <a:pt x="15523" y="548"/>
                    <a:pt x="15466" y="535"/>
                    <a:pt x="15411" y="535"/>
                  </a:cubicBezTo>
                  <a:cubicBezTo>
                    <a:pt x="15196" y="535"/>
                    <a:pt x="15011" y="737"/>
                    <a:pt x="15050" y="979"/>
                  </a:cubicBezTo>
                  <a:cubicBezTo>
                    <a:pt x="15066" y="1027"/>
                    <a:pt x="15066" y="1075"/>
                    <a:pt x="15098" y="1123"/>
                  </a:cubicBezTo>
                  <a:cubicBezTo>
                    <a:pt x="15098" y="1139"/>
                    <a:pt x="15114" y="1171"/>
                    <a:pt x="15114" y="1204"/>
                  </a:cubicBezTo>
                  <a:cubicBezTo>
                    <a:pt x="15194" y="1557"/>
                    <a:pt x="15242" y="1926"/>
                    <a:pt x="15242" y="2295"/>
                  </a:cubicBezTo>
                  <a:cubicBezTo>
                    <a:pt x="15258" y="2615"/>
                    <a:pt x="15210" y="2936"/>
                    <a:pt x="15114" y="3257"/>
                  </a:cubicBezTo>
                  <a:cubicBezTo>
                    <a:pt x="15002" y="3610"/>
                    <a:pt x="14889" y="3915"/>
                    <a:pt x="14793" y="4156"/>
                  </a:cubicBezTo>
                  <a:lnTo>
                    <a:pt x="14633" y="4348"/>
                  </a:lnTo>
                  <a:lnTo>
                    <a:pt x="5616" y="9450"/>
                  </a:lnTo>
                  <a:lnTo>
                    <a:pt x="5616" y="5166"/>
                  </a:lnTo>
                  <a:cubicBezTo>
                    <a:pt x="5616" y="5166"/>
                    <a:pt x="2872" y="5051"/>
                    <a:pt x="1388" y="5051"/>
                  </a:cubicBezTo>
                  <a:cubicBezTo>
                    <a:pt x="874" y="5051"/>
                    <a:pt x="512" y="5065"/>
                    <a:pt x="466" y="5102"/>
                  </a:cubicBezTo>
                  <a:cubicBezTo>
                    <a:pt x="338" y="5198"/>
                    <a:pt x="1" y="9273"/>
                    <a:pt x="450" y="11921"/>
                  </a:cubicBezTo>
                  <a:cubicBezTo>
                    <a:pt x="918" y="14643"/>
                    <a:pt x="3262" y="16315"/>
                    <a:pt x="5686" y="16315"/>
                  </a:cubicBezTo>
                  <a:cubicBezTo>
                    <a:pt x="6918" y="16315"/>
                    <a:pt x="8172" y="15883"/>
                    <a:pt x="9210" y="14937"/>
                  </a:cubicBezTo>
                  <a:lnTo>
                    <a:pt x="16702" y="8134"/>
                  </a:lnTo>
                  <a:lnTo>
                    <a:pt x="16734" y="8166"/>
                  </a:lnTo>
                  <a:lnTo>
                    <a:pt x="17793" y="7284"/>
                  </a:lnTo>
                  <a:lnTo>
                    <a:pt x="18002" y="6947"/>
                  </a:lnTo>
                  <a:lnTo>
                    <a:pt x="18258" y="6722"/>
                  </a:lnTo>
                  <a:cubicBezTo>
                    <a:pt x="19301" y="5920"/>
                    <a:pt x="20521" y="4942"/>
                    <a:pt x="21098" y="4348"/>
                  </a:cubicBezTo>
                  <a:cubicBezTo>
                    <a:pt x="22205" y="3225"/>
                    <a:pt x="22109" y="3129"/>
                    <a:pt x="21948" y="3016"/>
                  </a:cubicBezTo>
                  <a:cubicBezTo>
                    <a:pt x="21922" y="2997"/>
                    <a:pt x="21891" y="2987"/>
                    <a:pt x="21856" y="2987"/>
                  </a:cubicBezTo>
                  <a:cubicBezTo>
                    <a:pt x="21420" y="2987"/>
                    <a:pt x="20336" y="4370"/>
                    <a:pt x="20077" y="4370"/>
                  </a:cubicBezTo>
                  <a:cubicBezTo>
                    <a:pt x="20033" y="4370"/>
                    <a:pt x="20012" y="4330"/>
                    <a:pt x="20023" y="4236"/>
                  </a:cubicBezTo>
                  <a:cubicBezTo>
                    <a:pt x="20087" y="3562"/>
                    <a:pt x="22301" y="1781"/>
                    <a:pt x="21868" y="1492"/>
                  </a:cubicBezTo>
                  <a:cubicBezTo>
                    <a:pt x="21824" y="1463"/>
                    <a:pt x="21775" y="1450"/>
                    <a:pt x="21720" y="1450"/>
                  </a:cubicBezTo>
                  <a:cubicBezTo>
                    <a:pt x="21051" y="1450"/>
                    <a:pt x="19642" y="3463"/>
                    <a:pt x="19494" y="3626"/>
                  </a:cubicBezTo>
                  <a:cubicBezTo>
                    <a:pt x="19454" y="3679"/>
                    <a:pt x="19405" y="3700"/>
                    <a:pt x="19357" y="3700"/>
                  </a:cubicBezTo>
                  <a:cubicBezTo>
                    <a:pt x="19231" y="3700"/>
                    <a:pt x="19116" y="3550"/>
                    <a:pt x="19221" y="3434"/>
                  </a:cubicBezTo>
                  <a:cubicBezTo>
                    <a:pt x="19430" y="3209"/>
                    <a:pt x="21595" y="706"/>
                    <a:pt x="21050" y="337"/>
                  </a:cubicBezTo>
                  <a:cubicBezTo>
                    <a:pt x="21004" y="306"/>
                    <a:pt x="20959" y="293"/>
                    <a:pt x="20913" y="293"/>
                  </a:cubicBezTo>
                  <a:cubicBezTo>
                    <a:pt x="20656" y="293"/>
                    <a:pt x="20424" y="722"/>
                    <a:pt x="20424" y="722"/>
                  </a:cubicBezTo>
                  <a:cubicBezTo>
                    <a:pt x="20424" y="722"/>
                    <a:pt x="18699" y="3027"/>
                    <a:pt x="18342" y="3027"/>
                  </a:cubicBezTo>
                  <a:cubicBezTo>
                    <a:pt x="18328" y="3027"/>
                    <a:pt x="18316" y="3024"/>
                    <a:pt x="18307" y="3016"/>
                  </a:cubicBezTo>
                  <a:cubicBezTo>
                    <a:pt x="18050" y="2824"/>
                    <a:pt x="19093" y="1332"/>
                    <a:pt x="19478" y="851"/>
                  </a:cubicBezTo>
                  <a:cubicBezTo>
                    <a:pt x="19863" y="369"/>
                    <a:pt x="19799" y="0"/>
                    <a:pt x="19446" y="0"/>
                  </a:cubicBezTo>
                  <a:close/>
                </a:path>
              </a:pathLst>
            </a:custGeom>
            <a:solidFill>
              <a:srgbClr val="FFB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1272434" y="1389245"/>
              <a:ext cx="195561" cy="204678"/>
            </a:xfrm>
            <a:custGeom>
              <a:avLst/>
              <a:gdLst/>
              <a:ahLst/>
              <a:cxnLst/>
              <a:rect l="l" t="t" r="r" b="b"/>
              <a:pathLst>
                <a:path w="5856" h="6129" extrusionOk="0">
                  <a:moveTo>
                    <a:pt x="2952" y="0"/>
                  </a:moveTo>
                  <a:cubicBezTo>
                    <a:pt x="2054" y="0"/>
                    <a:pt x="1348" y="738"/>
                    <a:pt x="1396" y="1636"/>
                  </a:cubicBezTo>
                  <a:cubicBezTo>
                    <a:pt x="1380" y="2294"/>
                    <a:pt x="1781" y="2904"/>
                    <a:pt x="2374" y="3177"/>
                  </a:cubicBezTo>
                  <a:cubicBezTo>
                    <a:pt x="0" y="3530"/>
                    <a:pt x="112" y="6113"/>
                    <a:pt x="112" y="6113"/>
                  </a:cubicBezTo>
                  <a:lnTo>
                    <a:pt x="5728" y="6129"/>
                  </a:lnTo>
                  <a:cubicBezTo>
                    <a:pt x="5728" y="6129"/>
                    <a:pt x="5856" y="3530"/>
                    <a:pt x="3498" y="3177"/>
                  </a:cubicBezTo>
                  <a:lnTo>
                    <a:pt x="3514" y="3177"/>
                  </a:lnTo>
                  <a:cubicBezTo>
                    <a:pt x="4107" y="2904"/>
                    <a:pt x="4492" y="2310"/>
                    <a:pt x="4492" y="1653"/>
                  </a:cubicBezTo>
                  <a:cubicBezTo>
                    <a:pt x="4540" y="754"/>
                    <a:pt x="3834" y="0"/>
                    <a:pt x="2952" y="0"/>
                  </a:cubicBezTo>
                  <a:close/>
                </a:path>
              </a:pathLst>
            </a:custGeom>
            <a:solidFill>
              <a:srgbClr val="19B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1243748" y="1375419"/>
              <a:ext cx="117651" cy="98716"/>
            </a:xfrm>
            <a:custGeom>
              <a:avLst/>
              <a:gdLst/>
              <a:ahLst/>
              <a:cxnLst/>
              <a:rect l="l" t="t" r="r" b="b"/>
              <a:pathLst>
                <a:path w="3523" h="2956" extrusionOk="0">
                  <a:moveTo>
                    <a:pt x="1760" y="1"/>
                  </a:moveTo>
                  <a:cubicBezTo>
                    <a:pt x="1183" y="1"/>
                    <a:pt x="606" y="322"/>
                    <a:pt x="362" y="976"/>
                  </a:cubicBezTo>
                  <a:cubicBezTo>
                    <a:pt x="169" y="1441"/>
                    <a:pt x="249" y="1986"/>
                    <a:pt x="554" y="2387"/>
                  </a:cubicBezTo>
                  <a:cubicBezTo>
                    <a:pt x="763" y="2660"/>
                    <a:pt x="1052" y="2853"/>
                    <a:pt x="1372" y="2917"/>
                  </a:cubicBezTo>
                  <a:cubicBezTo>
                    <a:pt x="1453" y="2949"/>
                    <a:pt x="1549" y="2949"/>
                    <a:pt x="1645" y="2949"/>
                  </a:cubicBezTo>
                  <a:lnTo>
                    <a:pt x="1725" y="2949"/>
                  </a:lnTo>
                  <a:cubicBezTo>
                    <a:pt x="1725" y="2933"/>
                    <a:pt x="1597" y="2933"/>
                    <a:pt x="1388" y="2869"/>
                  </a:cubicBezTo>
                  <a:cubicBezTo>
                    <a:pt x="1084" y="2772"/>
                    <a:pt x="827" y="2580"/>
                    <a:pt x="650" y="2323"/>
                  </a:cubicBezTo>
                  <a:cubicBezTo>
                    <a:pt x="1" y="1420"/>
                    <a:pt x="650" y="173"/>
                    <a:pt x="1748" y="173"/>
                  </a:cubicBezTo>
                  <a:cubicBezTo>
                    <a:pt x="1762" y="173"/>
                    <a:pt x="1776" y="173"/>
                    <a:pt x="1790" y="173"/>
                  </a:cubicBezTo>
                  <a:cubicBezTo>
                    <a:pt x="2897" y="189"/>
                    <a:pt x="3522" y="1473"/>
                    <a:pt x="2832" y="2371"/>
                  </a:cubicBezTo>
                  <a:cubicBezTo>
                    <a:pt x="2640" y="2612"/>
                    <a:pt x="2383" y="2788"/>
                    <a:pt x="2078" y="2869"/>
                  </a:cubicBezTo>
                  <a:cubicBezTo>
                    <a:pt x="1854" y="2933"/>
                    <a:pt x="1725" y="2933"/>
                    <a:pt x="1725" y="2949"/>
                  </a:cubicBezTo>
                  <a:lnTo>
                    <a:pt x="1822" y="2949"/>
                  </a:lnTo>
                  <a:cubicBezTo>
                    <a:pt x="1850" y="2954"/>
                    <a:pt x="1877" y="2956"/>
                    <a:pt x="1903" y="2956"/>
                  </a:cubicBezTo>
                  <a:cubicBezTo>
                    <a:pt x="1966" y="2956"/>
                    <a:pt x="2026" y="2944"/>
                    <a:pt x="2094" y="2933"/>
                  </a:cubicBezTo>
                  <a:cubicBezTo>
                    <a:pt x="2415" y="2869"/>
                    <a:pt x="2704" y="2692"/>
                    <a:pt x="2929" y="2436"/>
                  </a:cubicBezTo>
                  <a:cubicBezTo>
                    <a:pt x="3250" y="2034"/>
                    <a:pt x="3346" y="1505"/>
                    <a:pt x="3185" y="1024"/>
                  </a:cubicBezTo>
                  <a:cubicBezTo>
                    <a:pt x="2957" y="346"/>
                    <a:pt x="2358" y="1"/>
                    <a:pt x="176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1232761" y="1463615"/>
              <a:ext cx="41844" cy="53232"/>
            </a:xfrm>
            <a:custGeom>
              <a:avLst/>
              <a:gdLst/>
              <a:ahLst/>
              <a:cxnLst/>
              <a:rect l="l" t="t" r="r" b="b"/>
              <a:pathLst>
                <a:path w="1253" h="1594" extrusionOk="0">
                  <a:moveTo>
                    <a:pt x="1212" y="1"/>
                  </a:moveTo>
                  <a:cubicBezTo>
                    <a:pt x="1146" y="1"/>
                    <a:pt x="869" y="327"/>
                    <a:pt x="562" y="741"/>
                  </a:cubicBezTo>
                  <a:cubicBezTo>
                    <a:pt x="225" y="1190"/>
                    <a:pt x="1" y="1559"/>
                    <a:pt x="33" y="1591"/>
                  </a:cubicBezTo>
                  <a:cubicBezTo>
                    <a:pt x="34" y="1593"/>
                    <a:pt x="36" y="1593"/>
                    <a:pt x="39" y="1593"/>
                  </a:cubicBezTo>
                  <a:cubicBezTo>
                    <a:pt x="91" y="1593"/>
                    <a:pt x="369" y="1267"/>
                    <a:pt x="691" y="853"/>
                  </a:cubicBezTo>
                  <a:cubicBezTo>
                    <a:pt x="1012" y="404"/>
                    <a:pt x="1252" y="35"/>
                    <a:pt x="1220" y="3"/>
                  </a:cubicBezTo>
                  <a:cubicBezTo>
                    <a:pt x="1218" y="2"/>
                    <a:pt x="1215" y="1"/>
                    <a:pt x="121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1036131" y="1230084"/>
              <a:ext cx="588320" cy="515919"/>
            </a:xfrm>
            <a:custGeom>
              <a:avLst/>
              <a:gdLst/>
              <a:ahLst/>
              <a:cxnLst/>
              <a:rect l="l" t="t" r="r" b="b"/>
              <a:pathLst>
                <a:path w="17617" h="15449" extrusionOk="0">
                  <a:moveTo>
                    <a:pt x="8856" y="0"/>
                  </a:moveTo>
                  <a:cubicBezTo>
                    <a:pt x="7493" y="0"/>
                    <a:pt x="6112" y="363"/>
                    <a:pt x="4862" y="1124"/>
                  </a:cubicBezTo>
                  <a:cubicBezTo>
                    <a:pt x="1252" y="3322"/>
                    <a:pt x="97" y="8023"/>
                    <a:pt x="2263" y="11649"/>
                  </a:cubicBezTo>
                  <a:cubicBezTo>
                    <a:pt x="2712" y="12419"/>
                    <a:pt x="3274" y="13093"/>
                    <a:pt x="3964" y="13654"/>
                  </a:cubicBezTo>
                  <a:cubicBezTo>
                    <a:pt x="4605" y="14200"/>
                    <a:pt x="5343" y="14633"/>
                    <a:pt x="6113" y="14938"/>
                  </a:cubicBezTo>
                  <a:cubicBezTo>
                    <a:pt x="7012" y="15277"/>
                    <a:pt x="7961" y="15449"/>
                    <a:pt x="8913" y="15449"/>
                  </a:cubicBezTo>
                  <a:cubicBezTo>
                    <a:pt x="9490" y="15449"/>
                    <a:pt x="10068" y="15386"/>
                    <a:pt x="10638" y="15258"/>
                  </a:cubicBezTo>
                  <a:cubicBezTo>
                    <a:pt x="11905" y="14954"/>
                    <a:pt x="13076" y="14344"/>
                    <a:pt x="14055" y="13462"/>
                  </a:cubicBezTo>
                  <a:lnTo>
                    <a:pt x="17601" y="13462"/>
                  </a:lnTo>
                  <a:cubicBezTo>
                    <a:pt x="17617" y="13446"/>
                    <a:pt x="17617" y="13413"/>
                    <a:pt x="17601" y="13397"/>
                  </a:cubicBezTo>
                  <a:lnTo>
                    <a:pt x="16333" y="11536"/>
                  </a:lnTo>
                  <a:cubicBezTo>
                    <a:pt x="16189" y="11328"/>
                    <a:pt x="16076" y="11167"/>
                    <a:pt x="15996" y="11039"/>
                  </a:cubicBezTo>
                  <a:cubicBezTo>
                    <a:pt x="15916" y="10943"/>
                    <a:pt x="15868" y="10879"/>
                    <a:pt x="15868" y="10879"/>
                  </a:cubicBezTo>
                  <a:lnTo>
                    <a:pt x="15868" y="10879"/>
                  </a:lnTo>
                  <a:cubicBezTo>
                    <a:pt x="15868" y="10879"/>
                    <a:pt x="15900" y="10943"/>
                    <a:pt x="15964" y="11055"/>
                  </a:cubicBezTo>
                  <a:cubicBezTo>
                    <a:pt x="16044" y="11167"/>
                    <a:pt x="16157" y="11328"/>
                    <a:pt x="16285" y="11536"/>
                  </a:cubicBezTo>
                  <a:cubicBezTo>
                    <a:pt x="16582" y="11974"/>
                    <a:pt x="16985" y="12593"/>
                    <a:pt x="17509" y="13381"/>
                  </a:cubicBezTo>
                  <a:lnTo>
                    <a:pt x="17509" y="13381"/>
                  </a:lnTo>
                  <a:lnTo>
                    <a:pt x="15948" y="13365"/>
                  </a:lnTo>
                  <a:lnTo>
                    <a:pt x="14135" y="13365"/>
                  </a:lnTo>
                  <a:cubicBezTo>
                    <a:pt x="14104" y="13365"/>
                    <a:pt x="14065" y="13365"/>
                    <a:pt x="14029" y="13370"/>
                  </a:cubicBezTo>
                  <a:lnTo>
                    <a:pt x="14029" y="13370"/>
                  </a:lnTo>
                  <a:cubicBezTo>
                    <a:pt x="14026" y="13369"/>
                    <a:pt x="14024" y="13369"/>
                    <a:pt x="14021" y="13369"/>
                  </a:cubicBezTo>
                  <a:cubicBezTo>
                    <a:pt x="14007" y="13369"/>
                    <a:pt x="13991" y="13373"/>
                    <a:pt x="13975" y="13381"/>
                  </a:cubicBezTo>
                  <a:cubicBezTo>
                    <a:pt x="13012" y="14248"/>
                    <a:pt x="11857" y="14841"/>
                    <a:pt x="10606" y="15130"/>
                  </a:cubicBezTo>
                  <a:cubicBezTo>
                    <a:pt x="10059" y="15249"/>
                    <a:pt x="9503" y="15308"/>
                    <a:pt x="8949" y="15308"/>
                  </a:cubicBezTo>
                  <a:cubicBezTo>
                    <a:pt x="8006" y="15308"/>
                    <a:pt x="7067" y="15137"/>
                    <a:pt x="6178" y="14793"/>
                  </a:cubicBezTo>
                  <a:cubicBezTo>
                    <a:pt x="5408" y="14488"/>
                    <a:pt x="4686" y="14071"/>
                    <a:pt x="4060" y="13542"/>
                  </a:cubicBezTo>
                  <a:cubicBezTo>
                    <a:pt x="3402" y="12980"/>
                    <a:pt x="2841" y="12322"/>
                    <a:pt x="2391" y="11568"/>
                  </a:cubicBezTo>
                  <a:cubicBezTo>
                    <a:pt x="1" y="7477"/>
                    <a:pt x="1926" y="2215"/>
                    <a:pt x="6386" y="627"/>
                  </a:cubicBezTo>
                  <a:cubicBezTo>
                    <a:pt x="7230" y="327"/>
                    <a:pt x="8087" y="186"/>
                    <a:pt x="8925" y="186"/>
                  </a:cubicBezTo>
                  <a:cubicBezTo>
                    <a:pt x="12532" y="186"/>
                    <a:pt x="15812" y="2794"/>
                    <a:pt x="16397" y="6595"/>
                  </a:cubicBezTo>
                  <a:cubicBezTo>
                    <a:pt x="16413" y="6707"/>
                    <a:pt x="16429" y="6820"/>
                    <a:pt x="16445" y="6932"/>
                  </a:cubicBezTo>
                  <a:cubicBezTo>
                    <a:pt x="16461" y="7044"/>
                    <a:pt x="16461" y="7157"/>
                    <a:pt x="16478" y="7253"/>
                  </a:cubicBezTo>
                  <a:cubicBezTo>
                    <a:pt x="16478" y="7477"/>
                    <a:pt x="16510" y="7670"/>
                    <a:pt x="16494" y="7878"/>
                  </a:cubicBezTo>
                  <a:cubicBezTo>
                    <a:pt x="16494" y="8231"/>
                    <a:pt x="16461" y="8584"/>
                    <a:pt x="16413" y="8953"/>
                  </a:cubicBezTo>
                  <a:cubicBezTo>
                    <a:pt x="16333" y="9435"/>
                    <a:pt x="16221" y="9916"/>
                    <a:pt x="16044" y="10397"/>
                  </a:cubicBezTo>
                  <a:cubicBezTo>
                    <a:pt x="15996" y="10558"/>
                    <a:pt x="15948" y="10670"/>
                    <a:pt x="15916" y="10750"/>
                  </a:cubicBezTo>
                  <a:cubicBezTo>
                    <a:pt x="15900" y="10798"/>
                    <a:pt x="15884" y="10830"/>
                    <a:pt x="15868" y="10879"/>
                  </a:cubicBezTo>
                  <a:cubicBezTo>
                    <a:pt x="15900" y="10846"/>
                    <a:pt x="15916" y="10798"/>
                    <a:pt x="15932" y="10766"/>
                  </a:cubicBezTo>
                  <a:cubicBezTo>
                    <a:pt x="15964" y="10686"/>
                    <a:pt x="16028" y="10558"/>
                    <a:pt x="16076" y="10397"/>
                  </a:cubicBezTo>
                  <a:cubicBezTo>
                    <a:pt x="16269" y="9932"/>
                    <a:pt x="16397" y="9451"/>
                    <a:pt x="16478" y="8953"/>
                  </a:cubicBezTo>
                  <a:cubicBezTo>
                    <a:pt x="16542" y="8600"/>
                    <a:pt x="16574" y="8231"/>
                    <a:pt x="16574" y="7878"/>
                  </a:cubicBezTo>
                  <a:cubicBezTo>
                    <a:pt x="16590" y="7670"/>
                    <a:pt x="16558" y="7461"/>
                    <a:pt x="16558" y="7253"/>
                  </a:cubicBezTo>
                  <a:cubicBezTo>
                    <a:pt x="16542" y="7140"/>
                    <a:pt x="16558" y="7028"/>
                    <a:pt x="16542" y="6916"/>
                  </a:cubicBezTo>
                  <a:cubicBezTo>
                    <a:pt x="16526" y="6820"/>
                    <a:pt x="16510" y="6707"/>
                    <a:pt x="16494" y="6579"/>
                  </a:cubicBezTo>
                  <a:cubicBezTo>
                    <a:pt x="16333" y="5536"/>
                    <a:pt x="15964" y="4541"/>
                    <a:pt x="15403" y="3643"/>
                  </a:cubicBezTo>
                  <a:cubicBezTo>
                    <a:pt x="13945" y="1294"/>
                    <a:pt x="11431" y="0"/>
                    <a:pt x="88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Project research">
  <a:themeElements>
    <a:clrScheme name="Simple Light">
      <a:dk1>
        <a:srgbClr val="045A68"/>
      </a:dk1>
      <a:lt1>
        <a:srgbClr val="FFFFFF"/>
      </a:lt1>
      <a:dk2>
        <a:srgbClr val="263238"/>
      </a:dk2>
      <a:lt2>
        <a:srgbClr val="455A64"/>
      </a:lt2>
      <a:accent1>
        <a:srgbClr val="045A68"/>
      </a:accent1>
      <a:accent2>
        <a:srgbClr val="19B5B1"/>
      </a:accent2>
      <a:accent3>
        <a:srgbClr val="B78876"/>
      </a:accent3>
      <a:accent4>
        <a:srgbClr val="FFBE9D"/>
      </a:accent4>
      <a:accent5>
        <a:srgbClr val="EBEBEB"/>
      </a:accent5>
      <a:accent6>
        <a:srgbClr val="E0E0E0"/>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399</TotalTime>
  <Words>802</Words>
  <Application>Microsoft Office PowerPoint</Application>
  <PresentationFormat>On-screen Show (16:9)</PresentationFormat>
  <Paragraphs>92</Paragraphs>
  <Slides>17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Open Sans</vt:lpstr>
      <vt:lpstr>Fira Sans Extra Condensed Medium</vt:lpstr>
      <vt:lpstr>Roboto</vt:lpstr>
      <vt:lpstr>Open Sans ExtraBold</vt:lpstr>
      <vt:lpstr>Josefin Sans</vt:lpstr>
      <vt:lpstr>Wingdings</vt:lpstr>
      <vt:lpstr>Montserrat Black</vt:lpstr>
      <vt:lpstr>Lilita One</vt:lpstr>
      <vt:lpstr>Project research</vt:lpstr>
      <vt:lpstr>CUSTOMER RELATIONSHIP MANAGEMENT (CRM)</vt:lpstr>
      <vt:lpstr>OUR TEAM</vt:lpstr>
      <vt:lpstr>DEFINISI CRM</vt:lpstr>
      <vt:lpstr>FUNGSI CRM</vt:lpstr>
      <vt:lpstr>01</vt:lpstr>
      <vt:lpstr>Manfaat Customer Relationship Management (CRM)</vt:lpstr>
      <vt:lpstr>DIMENSI</vt:lpstr>
      <vt:lpstr>CARA MEMBANGUN CRM</vt:lpstr>
      <vt:lpstr>Modul-Modul Utama dalam CRM</vt:lpstr>
      <vt:lpstr>Modul-Modul Utama dalam CRM</vt:lpstr>
      <vt:lpstr>Teknologi Pendukung CRM beserta Implementasinya</vt:lpstr>
      <vt:lpstr>Media Sosial</vt:lpstr>
      <vt:lpstr>Email</vt:lpstr>
      <vt:lpstr>Website dan Aplikasi</vt:lpstr>
      <vt:lpstr>Call Center</vt:lpstr>
      <vt:lpstr>Big Data</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RELATIONSHIP MANAGEMENT (CRM)</dc:title>
  <cp:lastModifiedBy>Humam Maulana</cp:lastModifiedBy>
  <cp:revision>22</cp:revision>
  <dcterms:modified xsi:type="dcterms:W3CDTF">2020-11-30T02:11:33Z</dcterms:modified>
</cp:coreProperties>
</file>